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0693400" cy="6019800"/>
  <p:notesSz cx="10693400" cy="60198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1866138"/>
            <a:ext cx="9089390" cy="1264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3371088"/>
            <a:ext cx="7485380" cy="1504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384554"/>
            <a:ext cx="4651629" cy="3973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384554"/>
            <a:ext cx="4651629" cy="3973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240792"/>
            <a:ext cx="9624060" cy="96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384554"/>
            <a:ext cx="9624060" cy="3973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5598414"/>
            <a:ext cx="3421888" cy="30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5598414"/>
            <a:ext cx="2459482" cy="30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5598414"/>
            <a:ext cx="2459482" cy="30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8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Relationship Id="rId25" Type="http://schemas.openxmlformats.org/officeDocument/2006/relationships/image" Target="../media/image109.png"/><Relationship Id="rId26" Type="http://schemas.openxmlformats.org/officeDocument/2006/relationships/image" Target="../media/image110.png"/><Relationship Id="rId27" Type="http://schemas.openxmlformats.org/officeDocument/2006/relationships/image" Target="../media/image111.png"/><Relationship Id="rId28" Type="http://schemas.openxmlformats.org/officeDocument/2006/relationships/image" Target="../media/image112.png"/><Relationship Id="rId29" Type="http://schemas.openxmlformats.org/officeDocument/2006/relationships/image" Target="../media/image113.png"/><Relationship Id="rId30" Type="http://schemas.openxmlformats.org/officeDocument/2006/relationships/image" Target="../media/image114.png"/><Relationship Id="rId31" Type="http://schemas.openxmlformats.org/officeDocument/2006/relationships/image" Target="../media/image115.png"/><Relationship Id="rId32" Type="http://schemas.openxmlformats.org/officeDocument/2006/relationships/image" Target="../media/image1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81"/>
            <a:ext cx="4210525" cy="601503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597979" y="192820"/>
            <a:ext cx="1007110" cy="357505"/>
            <a:chOff x="4597979" y="192820"/>
            <a:chExt cx="1007110" cy="357505"/>
          </a:xfrm>
        </p:grpSpPr>
        <p:sp>
          <p:nvSpPr>
            <p:cNvPr id="4" name="object 4" descr=""/>
            <p:cNvSpPr/>
            <p:nvPr/>
          </p:nvSpPr>
          <p:spPr>
            <a:xfrm>
              <a:off x="4597979" y="196808"/>
              <a:ext cx="222885" cy="302895"/>
            </a:xfrm>
            <a:custGeom>
              <a:avLst/>
              <a:gdLst/>
              <a:ahLst/>
              <a:cxnLst/>
              <a:rect l="l" t="t" r="r" b="b"/>
              <a:pathLst>
                <a:path w="222885" h="302895">
                  <a:moveTo>
                    <a:pt x="50454" y="302332"/>
                  </a:moveTo>
                  <a:lnTo>
                    <a:pt x="0" y="302332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18484" y="666"/>
                  </a:lnTo>
                  <a:lnTo>
                    <a:pt x="160140" y="10669"/>
                  </a:lnTo>
                  <a:lnTo>
                    <a:pt x="196934" y="42178"/>
                  </a:lnTo>
                  <a:lnTo>
                    <a:pt x="197596" y="43475"/>
                  </a:lnTo>
                  <a:lnTo>
                    <a:pt x="50454" y="43475"/>
                  </a:lnTo>
                  <a:lnTo>
                    <a:pt x="50454" y="141394"/>
                  </a:lnTo>
                  <a:lnTo>
                    <a:pt x="29016" y="141394"/>
                  </a:lnTo>
                  <a:lnTo>
                    <a:pt x="29114" y="148523"/>
                  </a:lnTo>
                  <a:lnTo>
                    <a:pt x="29213" y="155665"/>
                  </a:lnTo>
                  <a:lnTo>
                    <a:pt x="29303" y="162135"/>
                  </a:lnTo>
                  <a:lnTo>
                    <a:pt x="29382" y="167862"/>
                  </a:lnTo>
                  <a:lnTo>
                    <a:pt x="29507" y="176886"/>
                  </a:lnTo>
                  <a:lnTo>
                    <a:pt x="29614" y="184670"/>
                  </a:lnTo>
                  <a:lnTo>
                    <a:pt x="50454" y="184670"/>
                  </a:lnTo>
                  <a:lnTo>
                    <a:pt x="50454" y="302332"/>
                  </a:lnTo>
                  <a:close/>
                </a:path>
                <a:path w="222885" h="302895">
                  <a:moveTo>
                    <a:pt x="109025" y="184670"/>
                  </a:moveTo>
                  <a:lnTo>
                    <a:pt x="50454" y="184670"/>
                  </a:lnTo>
                  <a:lnTo>
                    <a:pt x="50454" y="141394"/>
                  </a:lnTo>
                  <a:lnTo>
                    <a:pt x="103303" y="141394"/>
                  </a:lnTo>
                  <a:lnTo>
                    <a:pt x="112489" y="140989"/>
                  </a:lnTo>
                  <a:lnTo>
                    <a:pt x="149881" y="122629"/>
                  </a:lnTo>
                  <a:lnTo>
                    <a:pt x="159542" y="102040"/>
                  </a:lnTo>
                  <a:lnTo>
                    <a:pt x="159542" y="93132"/>
                  </a:lnTo>
                  <a:lnTo>
                    <a:pt x="143787" y="53712"/>
                  </a:lnTo>
                  <a:lnTo>
                    <a:pt x="102107" y="43475"/>
                  </a:lnTo>
                  <a:lnTo>
                    <a:pt x="197596" y="43475"/>
                  </a:lnTo>
                  <a:lnTo>
                    <a:pt x="202562" y="53215"/>
                  </a:lnTo>
                  <a:lnTo>
                    <a:pt x="206582" y="65387"/>
                  </a:lnTo>
                  <a:lnTo>
                    <a:pt x="208993" y="78692"/>
                  </a:lnTo>
                  <a:lnTo>
                    <a:pt x="209797" y="93132"/>
                  </a:lnTo>
                  <a:lnTo>
                    <a:pt x="209335" y="102040"/>
                  </a:lnTo>
                  <a:lnTo>
                    <a:pt x="196317" y="140708"/>
                  </a:lnTo>
                  <a:lnTo>
                    <a:pt x="180515" y="158545"/>
                  </a:lnTo>
                  <a:lnTo>
                    <a:pt x="148673" y="158545"/>
                  </a:lnTo>
                  <a:lnTo>
                    <a:pt x="95126" y="158744"/>
                  </a:lnTo>
                  <a:lnTo>
                    <a:pt x="109025" y="184670"/>
                  </a:lnTo>
                  <a:close/>
                </a:path>
                <a:path w="222885" h="302895">
                  <a:moveTo>
                    <a:pt x="50454" y="184670"/>
                  </a:moveTo>
                  <a:lnTo>
                    <a:pt x="29614" y="184670"/>
                  </a:lnTo>
                  <a:lnTo>
                    <a:pt x="29507" y="176886"/>
                  </a:lnTo>
                  <a:lnTo>
                    <a:pt x="29382" y="167862"/>
                  </a:lnTo>
                  <a:lnTo>
                    <a:pt x="29303" y="162135"/>
                  </a:lnTo>
                  <a:lnTo>
                    <a:pt x="29213" y="155665"/>
                  </a:lnTo>
                  <a:lnTo>
                    <a:pt x="29114" y="148523"/>
                  </a:lnTo>
                  <a:lnTo>
                    <a:pt x="29016" y="141394"/>
                  </a:lnTo>
                  <a:lnTo>
                    <a:pt x="50454" y="141394"/>
                  </a:lnTo>
                  <a:lnTo>
                    <a:pt x="50454" y="184670"/>
                  </a:lnTo>
                  <a:close/>
                </a:path>
                <a:path w="222885" h="302895">
                  <a:moveTo>
                    <a:pt x="222760" y="302332"/>
                  </a:moveTo>
                  <a:lnTo>
                    <a:pt x="172106" y="302332"/>
                  </a:lnTo>
                  <a:lnTo>
                    <a:pt x="95126" y="158744"/>
                  </a:lnTo>
                  <a:lnTo>
                    <a:pt x="148673" y="158545"/>
                  </a:lnTo>
                  <a:lnTo>
                    <a:pt x="156975" y="173551"/>
                  </a:lnTo>
                  <a:lnTo>
                    <a:pt x="149016" y="176886"/>
                  </a:lnTo>
                  <a:lnTo>
                    <a:pt x="138502" y="180182"/>
                  </a:lnTo>
                  <a:lnTo>
                    <a:pt x="126935" y="184670"/>
                  </a:lnTo>
                  <a:lnTo>
                    <a:pt x="163126" y="184670"/>
                  </a:lnTo>
                  <a:lnTo>
                    <a:pt x="222760" y="292460"/>
                  </a:lnTo>
                  <a:lnTo>
                    <a:pt x="222760" y="302332"/>
                  </a:lnTo>
                  <a:close/>
                </a:path>
                <a:path w="222885" h="302895">
                  <a:moveTo>
                    <a:pt x="156975" y="173551"/>
                  </a:moveTo>
                  <a:lnTo>
                    <a:pt x="148783" y="158744"/>
                  </a:lnTo>
                  <a:lnTo>
                    <a:pt x="148673" y="158545"/>
                  </a:lnTo>
                  <a:lnTo>
                    <a:pt x="180515" y="158545"/>
                  </a:lnTo>
                  <a:lnTo>
                    <a:pt x="176293" y="162135"/>
                  </a:lnTo>
                  <a:lnTo>
                    <a:pt x="167911" y="167862"/>
                  </a:lnTo>
                  <a:lnTo>
                    <a:pt x="158819" y="172779"/>
                  </a:lnTo>
                  <a:lnTo>
                    <a:pt x="156975" y="173551"/>
                  </a:lnTo>
                  <a:close/>
                </a:path>
                <a:path w="222885" h="302895">
                  <a:moveTo>
                    <a:pt x="163126" y="184670"/>
                  </a:moveTo>
                  <a:lnTo>
                    <a:pt x="126935" y="184670"/>
                  </a:lnTo>
                  <a:lnTo>
                    <a:pt x="138502" y="180182"/>
                  </a:lnTo>
                  <a:lnTo>
                    <a:pt x="149016" y="176886"/>
                  </a:lnTo>
                  <a:lnTo>
                    <a:pt x="156975" y="173551"/>
                  </a:lnTo>
                  <a:lnTo>
                    <a:pt x="163126" y="184670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3448" y="267406"/>
              <a:ext cx="397569" cy="23572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263832" y="192823"/>
              <a:ext cx="341630" cy="357505"/>
            </a:xfrm>
            <a:custGeom>
              <a:avLst/>
              <a:gdLst/>
              <a:ahLst/>
              <a:cxnLst/>
              <a:rect l="l" t="t" r="r" b="b"/>
              <a:pathLst>
                <a:path w="341629" h="357505">
                  <a:moveTo>
                    <a:pt x="249682" y="325170"/>
                  </a:moveTo>
                  <a:lnTo>
                    <a:pt x="198412" y="284556"/>
                  </a:lnTo>
                  <a:lnTo>
                    <a:pt x="203796" y="279996"/>
                  </a:lnTo>
                  <a:lnTo>
                    <a:pt x="212280" y="271030"/>
                  </a:lnTo>
                  <a:lnTo>
                    <a:pt x="219925" y="260972"/>
                  </a:lnTo>
                  <a:lnTo>
                    <a:pt x="221081" y="259054"/>
                  </a:lnTo>
                  <a:lnTo>
                    <a:pt x="226593" y="249936"/>
                  </a:lnTo>
                  <a:lnTo>
                    <a:pt x="240728" y="211035"/>
                  </a:lnTo>
                  <a:lnTo>
                    <a:pt x="245491" y="164325"/>
                  </a:lnTo>
                  <a:lnTo>
                    <a:pt x="245478" y="145580"/>
                  </a:lnTo>
                  <a:lnTo>
                    <a:pt x="240639" y="99301"/>
                  </a:lnTo>
                  <a:lnTo>
                    <a:pt x="226402" y="60553"/>
                  </a:lnTo>
                  <a:lnTo>
                    <a:pt x="216027" y="44678"/>
                  </a:lnTo>
                  <a:lnTo>
                    <a:pt x="212090" y="39484"/>
                  </a:lnTo>
                  <a:lnTo>
                    <a:pt x="203593" y="30441"/>
                  </a:lnTo>
                  <a:lnTo>
                    <a:pt x="195427" y="23520"/>
                  </a:lnTo>
                  <a:lnTo>
                    <a:pt x="195427" y="145580"/>
                  </a:lnTo>
                  <a:lnTo>
                    <a:pt x="195427" y="164325"/>
                  </a:lnTo>
                  <a:lnTo>
                    <a:pt x="190449" y="208800"/>
                  </a:lnTo>
                  <a:lnTo>
                    <a:pt x="171399" y="246405"/>
                  </a:lnTo>
                  <a:lnTo>
                    <a:pt x="131457" y="265442"/>
                  </a:lnTo>
                  <a:lnTo>
                    <a:pt x="123037" y="265836"/>
                  </a:lnTo>
                  <a:lnTo>
                    <a:pt x="115049" y="265442"/>
                  </a:lnTo>
                  <a:lnTo>
                    <a:pt x="75450" y="246405"/>
                  </a:lnTo>
                  <a:lnTo>
                    <a:pt x="55333" y="208800"/>
                  </a:lnTo>
                  <a:lnTo>
                    <a:pt x="50050" y="164325"/>
                  </a:lnTo>
                  <a:lnTo>
                    <a:pt x="50050" y="145580"/>
                  </a:lnTo>
                  <a:lnTo>
                    <a:pt x="55333" y="101511"/>
                  </a:lnTo>
                  <a:lnTo>
                    <a:pt x="75298" y="64109"/>
                  </a:lnTo>
                  <a:lnTo>
                    <a:pt x="114655" y="45072"/>
                  </a:lnTo>
                  <a:lnTo>
                    <a:pt x="122643" y="44678"/>
                  </a:lnTo>
                  <a:lnTo>
                    <a:pt x="131064" y="45072"/>
                  </a:lnTo>
                  <a:lnTo>
                    <a:pt x="171056" y="64109"/>
                  </a:lnTo>
                  <a:lnTo>
                    <a:pt x="190347" y="101511"/>
                  </a:lnTo>
                  <a:lnTo>
                    <a:pt x="195427" y="145580"/>
                  </a:lnTo>
                  <a:lnTo>
                    <a:pt x="195427" y="23520"/>
                  </a:lnTo>
                  <a:lnTo>
                    <a:pt x="161505" y="5727"/>
                  </a:lnTo>
                  <a:lnTo>
                    <a:pt x="122643" y="0"/>
                  </a:lnTo>
                  <a:lnTo>
                    <a:pt x="109410" y="635"/>
                  </a:lnTo>
                  <a:lnTo>
                    <a:pt x="62064" y="15786"/>
                  </a:lnTo>
                  <a:lnTo>
                    <a:pt x="26289" y="49542"/>
                  </a:lnTo>
                  <a:lnTo>
                    <a:pt x="8763" y="85458"/>
                  </a:lnTo>
                  <a:lnTo>
                    <a:pt x="546" y="129565"/>
                  </a:lnTo>
                  <a:lnTo>
                    <a:pt x="0" y="164325"/>
                  </a:lnTo>
                  <a:lnTo>
                    <a:pt x="546" y="180721"/>
                  </a:lnTo>
                  <a:lnTo>
                    <a:pt x="8864" y="224955"/>
                  </a:lnTo>
                  <a:lnTo>
                    <a:pt x="26530" y="260972"/>
                  </a:lnTo>
                  <a:lnTo>
                    <a:pt x="62445" y="294601"/>
                  </a:lnTo>
                  <a:lnTo>
                    <a:pt x="109804" y="309689"/>
                  </a:lnTo>
                  <a:lnTo>
                    <a:pt x="123037" y="310311"/>
                  </a:lnTo>
                  <a:lnTo>
                    <a:pt x="136626" y="309689"/>
                  </a:lnTo>
                  <a:lnTo>
                    <a:pt x="149567" y="307797"/>
                  </a:lnTo>
                  <a:lnTo>
                    <a:pt x="151841" y="307213"/>
                  </a:lnTo>
                  <a:lnTo>
                    <a:pt x="214871" y="357276"/>
                  </a:lnTo>
                  <a:lnTo>
                    <a:pt x="249682" y="325170"/>
                  </a:lnTo>
                  <a:close/>
                </a:path>
                <a:path w="341629" h="357505">
                  <a:moveTo>
                    <a:pt x="340893" y="273024"/>
                  </a:moveTo>
                  <a:lnTo>
                    <a:pt x="338366" y="266369"/>
                  </a:lnTo>
                  <a:lnTo>
                    <a:pt x="333311" y="260858"/>
                  </a:lnTo>
                  <a:lnTo>
                    <a:pt x="328320" y="255270"/>
                  </a:lnTo>
                  <a:lnTo>
                    <a:pt x="321208" y="252476"/>
                  </a:lnTo>
                  <a:lnTo>
                    <a:pt x="302729" y="252476"/>
                  </a:lnTo>
                  <a:lnTo>
                    <a:pt x="295579" y="255270"/>
                  </a:lnTo>
                  <a:lnTo>
                    <a:pt x="285546" y="266369"/>
                  </a:lnTo>
                  <a:lnTo>
                    <a:pt x="283057" y="273024"/>
                  </a:lnTo>
                  <a:lnTo>
                    <a:pt x="283057" y="288442"/>
                  </a:lnTo>
                  <a:lnTo>
                    <a:pt x="285584" y="295021"/>
                  </a:lnTo>
                  <a:lnTo>
                    <a:pt x="290626" y="300545"/>
                  </a:lnTo>
                  <a:lnTo>
                    <a:pt x="295681" y="305993"/>
                  </a:lnTo>
                  <a:lnTo>
                    <a:pt x="302793" y="308711"/>
                  </a:lnTo>
                  <a:lnTo>
                    <a:pt x="321144" y="308711"/>
                  </a:lnTo>
                  <a:lnTo>
                    <a:pt x="328256" y="305993"/>
                  </a:lnTo>
                  <a:lnTo>
                    <a:pt x="333311" y="300545"/>
                  </a:lnTo>
                  <a:lnTo>
                    <a:pt x="338366" y="295021"/>
                  </a:lnTo>
                  <a:lnTo>
                    <a:pt x="340893" y="288442"/>
                  </a:lnTo>
                  <a:lnTo>
                    <a:pt x="340893" y="273024"/>
                  </a:lnTo>
                  <a:close/>
                </a:path>
                <a:path w="341629" h="357505">
                  <a:moveTo>
                    <a:pt x="341083" y="96926"/>
                  </a:moveTo>
                  <a:lnTo>
                    <a:pt x="338556" y="90271"/>
                  </a:lnTo>
                  <a:lnTo>
                    <a:pt x="333514" y="84759"/>
                  </a:lnTo>
                  <a:lnTo>
                    <a:pt x="328523" y="79171"/>
                  </a:lnTo>
                  <a:lnTo>
                    <a:pt x="321411" y="76377"/>
                  </a:lnTo>
                  <a:lnTo>
                    <a:pt x="302933" y="76377"/>
                  </a:lnTo>
                  <a:lnTo>
                    <a:pt x="295783" y="79171"/>
                  </a:lnTo>
                  <a:lnTo>
                    <a:pt x="285750" y="90271"/>
                  </a:lnTo>
                  <a:lnTo>
                    <a:pt x="283248" y="96926"/>
                  </a:lnTo>
                  <a:lnTo>
                    <a:pt x="283248" y="112344"/>
                  </a:lnTo>
                  <a:lnTo>
                    <a:pt x="285775" y="118922"/>
                  </a:lnTo>
                  <a:lnTo>
                    <a:pt x="290830" y="124447"/>
                  </a:lnTo>
                  <a:lnTo>
                    <a:pt x="295884" y="129895"/>
                  </a:lnTo>
                  <a:lnTo>
                    <a:pt x="302996" y="132626"/>
                  </a:lnTo>
                  <a:lnTo>
                    <a:pt x="321348" y="132626"/>
                  </a:lnTo>
                  <a:lnTo>
                    <a:pt x="328460" y="129895"/>
                  </a:lnTo>
                  <a:lnTo>
                    <a:pt x="333514" y="124447"/>
                  </a:lnTo>
                  <a:lnTo>
                    <a:pt x="338556" y="118922"/>
                  </a:lnTo>
                  <a:lnTo>
                    <a:pt x="341083" y="112344"/>
                  </a:lnTo>
                  <a:lnTo>
                    <a:pt x="341083" y="96926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723387" y="196808"/>
            <a:ext cx="829310" cy="306705"/>
            <a:chOff x="5723387" y="196808"/>
            <a:chExt cx="829310" cy="306705"/>
          </a:xfrm>
        </p:grpSpPr>
        <p:sp>
          <p:nvSpPr>
            <p:cNvPr id="8" name="object 8" descr=""/>
            <p:cNvSpPr/>
            <p:nvPr/>
          </p:nvSpPr>
          <p:spPr>
            <a:xfrm>
              <a:off x="5723387" y="196808"/>
              <a:ext cx="259079" cy="302895"/>
            </a:xfrm>
            <a:custGeom>
              <a:avLst/>
              <a:gdLst/>
              <a:ahLst/>
              <a:cxnLst/>
              <a:rect l="l" t="t" r="r" b="b"/>
              <a:pathLst>
                <a:path w="259079" h="302895">
                  <a:moveTo>
                    <a:pt x="154756" y="302332"/>
                  </a:moveTo>
                  <a:lnTo>
                    <a:pt x="104300" y="302332"/>
                  </a:lnTo>
                  <a:lnTo>
                    <a:pt x="104300" y="189356"/>
                  </a:lnTo>
                  <a:lnTo>
                    <a:pt x="0" y="0"/>
                  </a:lnTo>
                  <a:lnTo>
                    <a:pt x="57933" y="0"/>
                  </a:lnTo>
                  <a:lnTo>
                    <a:pt x="129628" y="138801"/>
                  </a:lnTo>
                  <a:lnTo>
                    <a:pt x="201621" y="0"/>
                  </a:lnTo>
                  <a:lnTo>
                    <a:pt x="259056" y="0"/>
                  </a:lnTo>
                  <a:lnTo>
                    <a:pt x="154756" y="189356"/>
                  </a:lnTo>
                  <a:lnTo>
                    <a:pt x="154756" y="302332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1330" y="267406"/>
              <a:ext cx="208402" cy="23572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2366" y="271394"/>
              <a:ext cx="181878" cy="23173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5944" y="267406"/>
              <a:ext cx="116266" cy="231734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77088" y="176666"/>
            <a:ext cx="1215622" cy="326463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8047394" y="196808"/>
            <a:ext cx="1993900" cy="389890"/>
            <a:chOff x="8047394" y="196808"/>
            <a:chExt cx="1993900" cy="389890"/>
          </a:xfrm>
        </p:grpSpPr>
        <p:sp>
          <p:nvSpPr>
            <p:cNvPr id="14" name="object 14" descr=""/>
            <p:cNvSpPr/>
            <p:nvPr/>
          </p:nvSpPr>
          <p:spPr>
            <a:xfrm>
              <a:off x="8047393" y="196811"/>
              <a:ext cx="196850" cy="302895"/>
            </a:xfrm>
            <a:custGeom>
              <a:avLst/>
              <a:gdLst/>
              <a:ahLst/>
              <a:cxnLst/>
              <a:rect l="l" t="t" r="r" b="b"/>
              <a:pathLst>
                <a:path w="196850" h="302895">
                  <a:moveTo>
                    <a:pt x="196430" y="259054"/>
                  </a:moveTo>
                  <a:lnTo>
                    <a:pt x="50444" y="259054"/>
                  </a:lnTo>
                  <a:lnTo>
                    <a:pt x="50444" y="168122"/>
                  </a:lnTo>
                  <a:lnTo>
                    <a:pt x="176085" y="168122"/>
                  </a:lnTo>
                  <a:lnTo>
                    <a:pt x="176085" y="124841"/>
                  </a:lnTo>
                  <a:lnTo>
                    <a:pt x="50444" y="124841"/>
                  </a:lnTo>
                  <a:lnTo>
                    <a:pt x="30708" y="124841"/>
                  </a:lnTo>
                  <a:lnTo>
                    <a:pt x="30708" y="124650"/>
                  </a:lnTo>
                  <a:lnTo>
                    <a:pt x="50444" y="124650"/>
                  </a:lnTo>
                  <a:lnTo>
                    <a:pt x="50444" y="43484"/>
                  </a:lnTo>
                  <a:lnTo>
                    <a:pt x="194437" y="43484"/>
                  </a:lnTo>
                  <a:lnTo>
                    <a:pt x="194437" y="0"/>
                  </a:lnTo>
                  <a:lnTo>
                    <a:pt x="50444" y="0"/>
                  </a:lnTo>
                  <a:lnTo>
                    <a:pt x="30708" y="0"/>
                  </a:lnTo>
                  <a:lnTo>
                    <a:pt x="30708" y="190"/>
                  </a:lnTo>
                  <a:lnTo>
                    <a:pt x="0" y="190"/>
                  </a:lnTo>
                  <a:lnTo>
                    <a:pt x="0" y="43370"/>
                  </a:lnTo>
                  <a:lnTo>
                    <a:pt x="0" y="124650"/>
                  </a:lnTo>
                  <a:lnTo>
                    <a:pt x="0" y="167830"/>
                  </a:lnTo>
                  <a:lnTo>
                    <a:pt x="0" y="259270"/>
                  </a:lnTo>
                  <a:lnTo>
                    <a:pt x="0" y="302450"/>
                  </a:lnTo>
                  <a:lnTo>
                    <a:pt x="30708" y="302450"/>
                  </a:lnTo>
                  <a:lnTo>
                    <a:pt x="50444" y="302336"/>
                  </a:lnTo>
                  <a:lnTo>
                    <a:pt x="196430" y="302336"/>
                  </a:lnTo>
                  <a:lnTo>
                    <a:pt x="196430" y="259054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3473" y="267406"/>
              <a:ext cx="1767712" cy="318885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4597979" y="696485"/>
            <a:ext cx="719455" cy="327025"/>
            <a:chOff x="4597979" y="696485"/>
            <a:chExt cx="719455" cy="327025"/>
          </a:xfrm>
        </p:grpSpPr>
        <p:sp>
          <p:nvSpPr>
            <p:cNvPr id="17" name="object 17" descr=""/>
            <p:cNvSpPr/>
            <p:nvPr/>
          </p:nvSpPr>
          <p:spPr>
            <a:xfrm>
              <a:off x="4597971" y="696493"/>
              <a:ext cx="446405" cy="322580"/>
            </a:xfrm>
            <a:custGeom>
              <a:avLst/>
              <a:gdLst/>
              <a:ahLst/>
              <a:cxnLst/>
              <a:rect l="l" t="t" r="r" b="b"/>
              <a:pathLst>
                <a:path w="446404" h="322580">
                  <a:moveTo>
                    <a:pt x="188061" y="279196"/>
                  </a:moveTo>
                  <a:lnTo>
                    <a:pt x="50457" y="279196"/>
                  </a:lnTo>
                  <a:lnTo>
                    <a:pt x="30911" y="279196"/>
                  </a:lnTo>
                  <a:lnTo>
                    <a:pt x="30911" y="279019"/>
                  </a:lnTo>
                  <a:lnTo>
                    <a:pt x="50457" y="279019"/>
                  </a:lnTo>
                  <a:lnTo>
                    <a:pt x="50457" y="19939"/>
                  </a:lnTo>
                  <a:lnTo>
                    <a:pt x="0" y="19939"/>
                  </a:lnTo>
                  <a:lnTo>
                    <a:pt x="0" y="279019"/>
                  </a:lnTo>
                  <a:lnTo>
                    <a:pt x="0" y="322199"/>
                  </a:lnTo>
                  <a:lnTo>
                    <a:pt x="30911" y="322199"/>
                  </a:lnTo>
                  <a:lnTo>
                    <a:pt x="30911" y="322478"/>
                  </a:lnTo>
                  <a:lnTo>
                    <a:pt x="50457" y="322478"/>
                  </a:lnTo>
                  <a:lnTo>
                    <a:pt x="188061" y="322478"/>
                  </a:lnTo>
                  <a:lnTo>
                    <a:pt x="188061" y="279196"/>
                  </a:lnTo>
                  <a:close/>
                </a:path>
                <a:path w="446404" h="322580">
                  <a:moveTo>
                    <a:pt x="269252" y="94729"/>
                  </a:moveTo>
                  <a:lnTo>
                    <a:pt x="220192" y="94729"/>
                  </a:lnTo>
                  <a:lnTo>
                    <a:pt x="220192" y="322478"/>
                  </a:lnTo>
                  <a:lnTo>
                    <a:pt x="269252" y="322478"/>
                  </a:lnTo>
                  <a:lnTo>
                    <a:pt x="269252" y="94729"/>
                  </a:lnTo>
                  <a:close/>
                </a:path>
                <a:path w="446404" h="322580">
                  <a:moveTo>
                    <a:pt x="273037" y="35966"/>
                  </a:moveTo>
                  <a:lnTo>
                    <a:pt x="270573" y="29540"/>
                  </a:lnTo>
                  <a:lnTo>
                    <a:pt x="265658" y="24231"/>
                  </a:lnTo>
                  <a:lnTo>
                    <a:pt x="260743" y="18846"/>
                  </a:lnTo>
                  <a:lnTo>
                    <a:pt x="253885" y="16154"/>
                  </a:lnTo>
                  <a:lnTo>
                    <a:pt x="236143" y="16154"/>
                  </a:lnTo>
                  <a:lnTo>
                    <a:pt x="229260" y="18846"/>
                  </a:lnTo>
                  <a:lnTo>
                    <a:pt x="219760" y="29540"/>
                  </a:lnTo>
                  <a:lnTo>
                    <a:pt x="217398" y="35966"/>
                  </a:lnTo>
                  <a:lnTo>
                    <a:pt x="217398" y="50723"/>
                  </a:lnTo>
                  <a:lnTo>
                    <a:pt x="219760" y="56997"/>
                  </a:lnTo>
                  <a:lnTo>
                    <a:pt x="224472" y="62318"/>
                  </a:lnTo>
                  <a:lnTo>
                    <a:pt x="229260" y="67576"/>
                  </a:lnTo>
                  <a:lnTo>
                    <a:pt x="236143" y="70192"/>
                  </a:lnTo>
                  <a:lnTo>
                    <a:pt x="253885" y="70192"/>
                  </a:lnTo>
                  <a:lnTo>
                    <a:pt x="260743" y="67576"/>
                  </a:lnTo>
                  <a:lnTo>
                    <a:pt x="270598" y="56997"/>
                  </a:lnTo>
                  <a:lnTo>
                    <a:pt x="273037" y="50723"/>
                  </a:lnTo>
                  <a:lnTo>
                    <a:pt x="273037" y="35966"/>
                  </a:lnTo>
                  <a:close/>
                </a:path>
                <a:path w="446404" h="322580">
                  <a:moveTo>
                    <a:pt x="446036" y="4584"/>
                  </a:moveTo>
                  <a:lnTo>
                    <a:pt x="438467" y="2654"/>
                  </a:lnTo>
                  <a:lnTo>
                    <a:pt x="432384" y="1422"/>
                  </a:lnTo>
                  <a:lnTo>
                    <a:pt x="427786" y="889"/>
                  </a:lnTo>
                  <a:lnTo>
                    <a:pt x="423265" y="292"/>
                  </a:lnTo>
                  <a:lnTo>
                    <a:pt x="418757" y="0"/>
                  </a:lnTo>
                  <a:lnTo>
                    <a:pt x="414235" y="0"/>
                  </a:lnTo>
                  <a:lnTo>
                    <a:pt x="373354" y="9067"/>
                  </a:lnTo>
                  <a:lnTo>
                    <a:pt x="342696" y="44767"/>
                  </a:lnTo>
                  <a:lnTo>
                    <a:pt x="337451" y="77978"/>
                  </a:lnTo>
                  <a:lnTo>
                    <a:pt x="337451" y="94729"/>
                  </a:lnTo>
                  <a:lnTo>
                    <a:pt x="303352" y="94729"/>
                  </a:lnTo>
                  <a:lnTo>
                    <a:pt x="303352" y="135013"/>
                  </a:lnTo>
                  <a:lnTo>
                    <a:pt x="337451" y="135013"/>
                  </a:lnTo>
                  <a:lnTo>
                    <a:pt x="337451" y="322478"/>
                  </a:lnTo>
                  <a:lnTo>
                    <a:pt x="386308" y="322478"/>
                  </a:lnTo>
                  <a:lnTo>
                    <a:pt x="386308" y="135013"/>
                  </a:lnTo>
                  <a:lnTo>
                    <a:pt x="432181" y="135013"/>
                  </a:lnTo>
                  <a:lnTo>
                    <a:pt x="432181" y="94729"/>
                  </a:lnTo>
                  <a:lnTo>
                    <a:pt x="386308" y="94729"/>
                  </a:lnTo>
                  <a:lnTo>
                    <a:pt x="386308" y="70129"/>
                  </a:lnTo>
                  <a:lnTo>
                    <a:pt x="387540" y="63715"/>
                  </a:lnTo>
                  <a:lnTo>
                    <a:pt x="390004" y="58724"/>
                  </a:lnTo>
                  <a:lnTo>
                    <a:pt x="392455" y="53682"/>
                  </a:lnTo>
                  <a:lnTo>
                    <a:pt x="395986" y="49885"/>
                  </a:lnTo>
                  <a:lnTo>
                    <a:pt x="405218" y="44767"/>
                  </a:lnTo>
                  <a:lnTo>
                    <a:pt x="410972" y="43472"/>
                  </a:lnTo>
                  <a:lnTo>
                    <a:pt x="421144" y="43472"/>
                  </a:lnTo>
                  <a:lnTo>
                    <a:pt x="424434" y="43611"/>
                  </a:lnTo>
                  <a:lnTo>
                    <a:pt x="427697" y="43865"/>
                  </a:lnTo>
                  <a:lnTo>
                    <a:pt x="431012" y="44069"/>
                  </a:lnTo>
                  <a:lnTo>
                    <a:pt x="436206" y="45034"/>
                  </a:lnTo>
                  <a:lnTo>
                    <a:pt x="443242" y="46761"/>
                  </a:lnTo>
                  <a:lnTo>
                    <a:pt x="443357" y="45034"/>
                  </a:lnTo>
                  <a:lnTo>
                    <a:pt x="443471" y="43472"/>
                  </a:lnTo>
                  <a:lnTo>
                    <a:pt x="446036" y="4584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2159" y="787224"/>
              <a:ext cx="195040" cy="235723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5268219" y="700672"/>
              <a:ext cx="49530" cy="318770"/>
            </a:xfrm>
            <a:custGeom>
              <a:avLst/>
              <a:gdLst/>
              <a:ahLst/>
              <a:cxnLst/>
              <a:rect l="l" t="t" r="r" b="b"/>
              <a:pathLst>
                <a:path w="49529" h="318769">
                  <a:moveTo>
                    <a:pt x="49059" y="318287"/>
                  </a:moveTo>
                  <a:lnTo>
                    <a:pt x="0" y="318287"/>
                  </a:lnTo>
                  <a:lnTo>
                    <a:pt x="0" y="0"/>
                  </a:lnTo>
                  <a:lnTo>
                    <a:pt x="49059" y="0"/>
                  </a:lnTo>
                  <a:lnTo>
                    <a:pt x="49059" y="318287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/>
          <p:nvPr/>
        </p:nvSpPr>
        <p:spPr>
          <a:xfrm>
            <a:off x="5367535" y="712638"/>
            <a:ext cx="55880" cy="306705"/>
          </a:xfrm>
          <a:custGeom>
            <a:avLst/>
            <a:gdLst/>
            <a:ahLst/>
            <a:cxnLst/>
            <a:rect l="l" t="t" r="r" b="b"/>
            <a:pathLst>
              <a:path w="55879" h="306705">
                <a:moveTo>
                  <a:pt x="51850" y="306321"/>
                </a:moveTo>
                <a:lnTo>
                  <a:pt x="2791" y="306321"/>
                </a:lnTo>
                <a:lnTo>
                  <a:pt x="2791" y="78574"/>
                </a:lnTo>
                <a:lnTo>
                  <a:pt x="51850" y="78574"/>
                </a:lnTo>
                <a:lnTo>
                  <a:pt x="51850" y="306321"/>
                </a:lnTo>
                <a:close/>
              </a:path>
              <a:path w="55879" h="306705">
                <a:moveTo>
                  <a:pt x="36494" y="54045"/>
                </a:moveTo>
                <a:lnTo>
                  <a:pt x="18745" y="54045"/>
                </a:lnTo>
                <a:lnTo>
                  <a:pt x="11865" y="51419"/>
                </a:lnTo>
                <a:lnTo>
                  <a:pt x="7079" y="46167"/>
                </a:lnTo>
                <a:lnTo>
                  <a:pt x="2359" y="40849"/>
                </a:lnTo>
                <a:lnTo>
                  <a:pt x="0" y="34567"/>
                </a:lnTo>
                <a:lnTo>
                  <a:pt x="0" y="19809"/>
                </a:lnTo>
                <a:lnTo>
                  <a:pt x="2359" y="13394"/>
                </a:lnTo>
                <a:lnTo>
                  <a:pt x="11865" y="2691"/>
                </a:lnTo>
                <a:lnTo>
                  <a:pt x="18745" y="0"/>
                </a:lnTo>
                <a:lnTo>
                  <a:pt x="36494" y="0"/>
                </a:lnTo>
                <a:lnTo>
                  <a:pt x="43341" y="2691"/>
                </a:lnTo>
                <a:lnTo>
                  <a:pt x="48261" y="8076"/>
                </a:lnTo>
                <a:lnTo>
                  <a:pt x="53180" y="13394"/>
                </a:lnTo>
                <a:lnTo>
                  <a:pt x="55640" y="19809"/>
                </a:lnTo>
                <a:lnTo>
                  <a:pt x="55640" y="34567"/>
                </a:lnTo>
                <a:lnTo>
                  <a:pt x="53206" y="40849"/>
                </a:lnTo>
                <a:lnTo>
                  <a:pt x="43341" y="51419"/>
                </a:lnTo>
                <a:lnTo>
                  <a:pt x="36494" y="54045"/>
                </a:lnTo>
                <a:close/>
              </a:path>
            </a:pathLst>
          </a:custGeom>
          <a:solidFill>
            <a:srgbClr val="2D3B4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5469442" y="787225"/>
            <a:ext cx="408305" cy="236220"/>
            <a:chOff x="5469442" y="787225"/>
            <a:chExt cx="408305" cy="236220"/>
          </a:xfrm>
        </p:grpSpPr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9442" y="787225"/>
              <a:ext cx="181678" cy="23173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2649" y="787225"/>
              <a:ext cx="195040" cy="235723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77296" y="1138831"/>
            <a:ext cx="351832" cy="13803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85186" y="1132590"/>
            <a:ext cx="1795169" cy="158264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26482" y="1132590"/>
            <a:ext cx="485362" cy="126133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4477473" y="1028952"/>
            <a:ext cx="5710555" cy="32791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6360" marR="5080" indent="2785110">
              <a:lnSpc>
                <a:spcPct val="121100"/>
              </a:lnSpc>
              <a:spcBef>
                <a:spcPts val="105"/>
              </a:spcBef>
            </a:pP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isn</a:t>
            </a:r>
            <a:r>
              <a:rPr dirty="0" sz="1250" spc="-45">
                <a:solidFill>
                  <a:srgbClr val="384653"/>
                </a:solidFill>
                <a:latin typeface="Arial MT"/>
                <a:cs typeface="Arial MT"/>
              </a:rPr>
              <a:t>’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t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just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an</a:t>
            </a:r>
            <a:r>
              <a:rPr dirty="0" sz="1350" spc="-10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app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250" spc="-290">
                <a:solidFill>
                  <a:srgbClr val="384653"/>
                </a:solidFill>
                <a:latin typeface="Arial MT"/>
                <a:cs typeface="Arial MT"/>
              </a:rPr>
              <a:t>—</a:t>
            </a:r>
            <a:r>
              <a:rPr dirty="0" sz="12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it</a:t>
            </a:r>
            <a:r>
              <a:rPr dirty="0" sz="1250" spc="-30">
                <a:solidFill>
                  <a:srgbClr val="384653"/>
                </a:solidFill>
                <a:latin typeface="Arial MT"/>
                <a:cs typeface="Arial MT"/>
              </a:rPr>
              <a:t>’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s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your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ultimate 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emergency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sidekick.</a:t>
            </a:r>
            <a:r>
              <a:rPr dirty="0" sz="135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Whether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it</a:t>
            </a:r>
            <a:r>
              <a:rPr dirty="0" sz="1250" spc="-30">
                <a:solidFill>
                  <a:srgbClr val="384653"/>
                </a:solidFill>
                <a:latin typeface="Arial MT"/>
                <a:cs typeface="Arial MT"/>
              </a:rPr>
              <a:t>’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s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a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medical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crisis,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250" spc="-35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re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alert,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safety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threat,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or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a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desperate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0">
                <a:solidFill>
                  <a:srgbClr val="384653"/>
                </a:solidFill>
                <a:latin typeface="Arial MT"/>
                <a:cs typeface="Arial MT"/>
              </a:rPr>
              <a:t>need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384653"/>
                </a:solidFill>
                <a:latin typeface="Arial MT"/>
                <a:cs typeface="Arial MT"/>
              </a:rPr>
              <a:t>for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blood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250" spc="-290">
                <a:solidFill>
                  <a:srgbClr val="384653"/>
                </a:solidFill>
                <a:latin typeface="Arial MT"/>
                <a:cs typeface="Arial MT"/>
              </a:rPr>
              <a:t>—</a:t>
            </a:r>
            <a:r>
              <a:rPr dirty="0" sz="12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45">
                <a:solidFill>
                  <a:srgbClr val="384653"/>
                </a:solidFill>
                <a:latin typeface="Arial MT"/>
                <a:cs typeface="Arial MT"/>
              </a:rPr>
              <a:t>ResQ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puts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400" spc="-85" i="1">
                <a:solidFill>
                  <a:srgbClr val="384653"/>
                </a:solidFill>
                <a:latin typeface="Roboto Lt"/>
                <a:cs typeface="Roboto Lt"/>
              </a:rPr>
              <a:t>every</a:t>
            </a:r>
            <a:r>
              <a:rPr dirty="0" sz="1400" spc="-30" i="1">
                <a:solidFill>
                  <a:srgbClr val="384653"/>
                </a:solidFill>
                <a:latin typeface="Roboto Lt"/>
                <a:cs typeface="Roboto L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lifesaving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service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right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at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your </a:t>
            </a:r>
            <a:r>
              <a:rPr dirty="0" sz="1250" spc="-35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ngertips.</a:t>
            </a:r>
            <a:r>
              <a:rPr dirty="0" sz="1350" spc="-1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30">
                <a:solidFill>
                  <a:srgbClr val="384653"/>
                </a:solidFill>
                <a:latin typeface="Arial MT"/>
                <a:cs typeface="Arial MT"/>
              </a:rPr>
              <a:t>One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tap,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boom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250" spc="-290">
                <a:solidFill>
                  <a:srgbClr val="384653"/>
                </a:solidFill>
                <a:latin typeface="Arial MT"/>
                <a:cs typeface="Arial MT"/>
              </a:rPr>
              <a:t>—</a:t>
            </a:r>
            <a:r>
              <a:rPr dirty="0" sz="12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help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is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on</a:t>
            </a: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the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14">
                <a:solidFill>
                  <a:srgbClr val="384653"/>
                </a:solidFill>
                <a:latin typeface="Arial MT"/>
                <a:cs typeface="Arial MT"/>
              </a:rPr>
              <a:t>way,</a:t>
            </a:r>
            <a:r>
              <a:rPr dirty="0" sz="135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with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real-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time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tracking,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instant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alerts,</a:t>
            </a: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80">
                <a:solidFill>
                  <a:srgbClr val="384653"/>
                </a:solidFill>
                <a:latin typeface="Arial MT"/>
                <a:cs typeface="Arial MT"/>
              </a:rPr>
              <a:t>zero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confusion.</a:t>
            </a:r>
            <a:r>
              <a:rPr dirty="0" sz="1350" spc="-1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No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more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juggling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numbers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or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waiting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in</a:t>
            </a: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panic.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It</a:t>
            </a:r>
            <a:r>
              <a:rPr dirty="0" sz="1250" spc="-35">
                <a:solidFill>
                  <a:srgbClr val="384653"/>
                </a:solidFill>
                <a:latin typeface="Arial MT"/>
                <a:cs typeface="Arial MT"/>
              </a:rPr>
              <a:t>’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s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fast.</a:t>
            </a:r>
            <a:r>
              <a:rPr dirty="0" sz="1350" spc="-1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It</a:t>
            </a:r>
            <a:r>
              <a:rPr dirty="0" sz="1250" spc="-35">
                <a:solidFill>
                  <a:srgbClr val="384653"/>
                </a:solidFill>
                <a:latin typeface="Arial MT"/>
                <a:cs typeface="Arial MT"/>
              </a:rPr>
              <a:t>’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s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smart.</a:t>
            </a:r>
            <a:r>
              <a:rPr dirty="0" sz="1350" spc="-1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It</a:t>
            </a:r>
            <a:r>
              <a:rPr dirty="0" sz="1250" spc="-35">
                <a:solidFill>
                  <a:srgbClr val="384653"/>
                </a:solidFill>
                <a:latin typeface="Arial MT"/>
                <a:cs typeface="Arial MT"/>
              </a:rPr>
              <a:t>’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s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your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personal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command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center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384653"/>
                </a:solidFill>
                <a:latin typeface="Arial MT"/>
                <a:cs typeface="Arial MT"/>
              </a:rPr>
              <a:t>for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survival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250" spc="-290">
                <a:solidFill>
                  <a:srgbClr val="384653"/>
                </a:solidFill>
                <a:latin typeface="Arial MT"/>
                <a:cs typeface="Arial MT"/>
              </a:rPr>
              <a:t>—</a:t>
            </a:r>
            <a:r>
              <a:rPr dirty="0" sz="12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because 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when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seconds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matter,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45">
                <a:solidFill>
                  <a:srgbClr val="384653"/>
                </a:solidFill>
                <a:latin typeface="Arial MT"/>
                <a:cs typeface="Arial MT"/>
              </a:rPr>
              <a:t>ResQ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delivers.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10">
                <a:solidFill>
                  <a:srgbClr val="384653"/>
                </a:solidFill>
                <a:latin typeface="Arial MT"/>
                <a:cs typeface="Arial MT"/>
              </a:rPr>
              <a:t>Every.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Single.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Time..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1250">
              <a:latin typeface="Arial MT"/>
              <a:cs typeface="Arial MT"/>
            </a:endParaRPr>
          </a:p>
          <a:p>
            <a:pPr marL="12700" marR="3961765">
              <a:lnSpc>
                <a:spcPts val="1530"/>
              </a:lnSpc>
            </a:pPr>
            <a:r>
              <a:rPr dirty="0" sz="1450" spc="-85">
                <a:latin typeface="Arial MT"/>
                <a:cs typeface="Arial MT"/>
              </a:rPr>
              <a:t>Presented</a:t>
            </a:r>
            <a:r>
              <a:rPr dirty="0" sz="1450" spc="-95">
                <a:latin typeface="Arial MT"/>
                <a:cs typeface="Arial MT"/>
              </a:rPr>
              <a:t> </a:t>
            </a:r>
            <a:r>
              <a:rPr dirty="0" sz="1450" spc="-145">
                <a:latin typeface="Arial MT"/>
                <a:cs typeface="Arial MT"/>
              </a:rPr>
              <a:t>By</a:t>
            </a:r>
            <a:r>
              <a:rPr dirty="0" sz="1450" spc="-40">
                <a:latin typeface="Arial MT"/>
                <a:cs typeface="Arial MT"/>
              </a:rPr>
              <a:t> </a:t>
            </a:r>
            <a:r>
              <a:rPr dirty="0" sz="1450" spc="-150">
                <a:latin typeface="Arial MT"/>
                <a:cs typeface="Arial MT"/>
              </a:rPr>
              <a:t>X</a:t>
            </a:r>
            <a:r>
              <a:rPr dirty="0" sz="1450" spc="-105">
                <a:latin typeface="Arial MT"/>
                <a:cs typeface="Arial MT"/>
              </a:rPr>
              <a:t> </a:t>
            </a:r>
            <a:r>
              <a:rPr dirty="0" sz="1450" spc="-55">
                <a:latin typeface="Arial MT"/>
                <a:cs typeface="Arial MT"/>
              </a:rPr>
              <a:t>hunters </a:t>
            </a:r>
            <a:r>
              <a:rPr dirty="0" sz="1450" spc="-105">
                <a:latin typeface="Arial MT"/>
                <a:cs typeface="Arial MT"/>
              </a:rPr>
              <a:t>Team</a:t>
            </a:r>
            <a:r>
              <a:rPr dirty="0" sz="1450" spc="-65">
                <a:latin typeface="Arial MT"/>
                <a:cs typeface="Arial MT"/>
              </a:rPr>
              <a:t> </a:t>
            </a:r>
            <a:r>
              <a:rPr dirty="0" sz="1450" spc="-10">
                <a:latin typeface="Arial MT"/>
                <a:cs typeface="Arial MT"/>
              </a:rPr>
              <a:t>Members:-</a:t>
            </a:r>
            <a:endParaRPr sz="1450">
              <a:latin typeface="Arial MT"/>
              <a:cs typeface="Arial MT"/>
            </a:endParaRPr>
          </a:p>
          <a:p>
            <a:pPr marL="216535" indent="-203835">
              <a:lnSpc>
                <a:spcPts val="1420"/>
              </a:lnSpc>
              <a:buSzPct val="89655"/>
              <a:buChar char="•"/>
              <a:tabLst>
                <a:tab pos="216535" algn="l"/>
              </a:tabLst>
            </a:pPr>
            <a:r>
              <a:rPr dirty="0" sz="1450" spc="-90">
                <a:latin typeface="Arial MT"/>
                <a:cs typeface="Arial MT"/>
              </a:rPr>
              <a:t>Souvik</a:t>
            </a:r>
            <a:r>
              <a:rPr dirty="0" sz="1450" spc="-85">
                <a:latin typeface="Arial MT"/>
                <a:cs typeface="Arial MT"/>
              </a:rPr>
              <a:t> </a:t>
            </a:r>
            <a:r>
              <a:rPr dirty="0" sz="1450" spc="-10">
                <a:latin typeface="Arial MT"/>
                <a:cs typeface="Arial MT"/>
              </a:rPr>
              <a:t>Biswas</a:t>
            </a:r>
            <a:endParaRPr sz="1450">
              <a:latin typeface="Arial MT"/>
              <a:cs typeface="Arial MT"/>
            </a:endParaRPr>
          </a:p>
          <a:p>
            <a:pPr marL="216535" indent="-203835">
              <a:lnSpc>
                <a:spcPts val="1535"/>
              </a:lnSpc>
              <a:buSzPct val="89655"/>
              <a:buChar char="•"/>
              <a:tabLst>
                <a:tab pos="216535" algn="l"/>
              </a:tabLst>
            </a:pPr>
            <a:r>
              <a:rPr dirty="0" sz="1450" spc="-75">
                <a:latin typeface="Arial MT"/>
                <a:cs typeface="Arial MT"/>
              </a:rPr>
              <a:t>Ishika</a:t>
            </a:r>
            <a:r>
              <a:rPr dirty="0" sz="1450" spc="-55">
                <a:latin typeface="Arial MT"/>
                <a:cs typeface="Arial MT"/>
              </a:rPr>
              <a:t> </a:t>
            </a:r>
            <a:r>
              <a:rPr dirty="0" sz="1450" spc="-20">
                <a:latin typeface="Arial MT"/>
                <a:cs typeface="Arial MT"/>
              </a:rPr>
              <a:t>Kundu</a:t>
            </a:r>
            <a:endParaRPr sz="1450">
              <a:latin typeface="Arial MT"/>
              <a:cs typeface="Arial MT"/>
            </a:endParaRPr>
          </a:p>
          <a:p>
            <a:pPr marL="216535" indent="-203835">
              <a:lnSpc>
                <a:spcPts val="1635"/>
              </a:lnSpc>
              <a:buSzPct val="89655"/>
              <a:buChar char="•"/>
              <a:tabLst>
                <a:tab pos="216535" algn="l"/>
              </a:tabLst>
            </a:pPr>
            <a:r>
              <a:rPr dirty="0" sz="1450" spc="-10">
                <a:latin typeface="Arial MT"/>
                <a:cs typeface="Arial MT"/>
              </a:rPr>
              <a:t>Sk.Rahul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81"/>
            <a:ext cx="4210525" cy="601503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465482" y="428054"/>
            <a:ext cx="547370" cy="264160"/>
            <a:chOff x="4465482" y="428054"/>
            <a:chExt cx="547370" cy="264160"/>
          </a:xfrm>
        </p:grpSpPr>
        <p:sp>
          <p:nvSpPr>
            <p:cNvPr id="4" name="object 4" descr=""/>
            <p:cNvSpPr/>
            <p:nvPr/>
          </p:nvSpPr>
          <p:spPr>
            <a:xfrm>
              <a:off x="4465472" y="428065"/>
              <a:ext cx="358775" cy="260985"/>
            </a:xfrm>
            <a:custGeom>
              <a:avLst/>
              <a:gdLst/>
              <a:ahLst/>
              <a:cxnLst/>
              <a:rect l="l" t="t" r="r" b="b"/>
              <a:pathLst>
                <a:path w="358775" h="260984">
                  <a:moveTo>
                    <a:pt x="193357" y="13042"/>
                  </a:moveTo>
                  <a:lnTo>
                    <a:pt x="116992" y="13042"/>
                  </a:lnTo>
                  <a:lnTo>
                    <a:pt x="76200" y="13042"/>
                  </a:lnTo>
                  <a:lnTo>
                    <a:pt x="0" y="13042"/>
                  </a:lnTo>
                  <a:lnTo>
                    <a:pt x="0" y="48615"/>
                  </a:lnTo>
                  <a:lnTo>
                    <a:pt x="76200" y="48615"/>
                  </a:lnTo>
                  <a:lnTo>
                    <a:pt x="76200" y="260413"/>
                  </a:lnTo>
                  <a:lnTo>
                    <a:pt x="116992" y="260413"/>
                  </a:lnTo>
                  <a:lnTo>
                    <a:pt x="116992" y="48615"/>
                  </a:lnTo>
                  <a:lnTo>
                    <a:pt x="193357" y="48615"/>
                  </a:lnTo>
                  <a:lnTo>
                    <a:pt x="193357" y="13042"/>
                  </a:lnTo>
                  <a:close/>
                </a:path>
                <a:path w="358775" h="260984">
                  <a:moveTo>
                    <a:pt x="358432" y="260413"/>
                  </a:moveTo>
                  <a:lnTo>
                    <a:pt x="358419" y="139585"/>
                  </a:lnTo>
                  <a:lnTo>
                    <a:pt x="358165" y="131013"/>
                  </a:lnTo>
                  <a:lnTo>
                    <a:pt x="358063" y="130073"/>
                  </a:lnTo>
                  <a:lnTo>
                    <a:pt x="357365" y="122923"/>
                  </a:lnTo>
                  <a:lnTo>
                    <a:pt x="336283" y="81305"/>
                  </a:lnTo>
                  <a:lnTo>
                    <a:pt x="296913" y="70815"/>
                  </a:lnTo>
                  <a:lnTo>
                    <a:pt x="288544" y="71234"/>
                  </a:lnTo>
                  <a:lnTo>
                    <a:pt x="252552" y="85699"/>
                  </a:lnTo>
                  <a:lnTo>
                    <a:pt x="249758" y="88138"/>
                  </a:lnTo>
                  <a:lnTo>
                    <a:pt x="249758" y="0"/>
                  </a:lnTo>
                  <a:lnTo>
                    <a:pt x="209778" y="0"/>
                  </a:lnTo>
                  <a:lnTo>
                    <a:pt x="209778" y="260413"/>
                  </a:lnTo>
                  <a:lnTo>
                    <a:pt x="249758" y="260413"/>
                  </a:lnTo>
                  <a:lnTo>
                    <a:pt x="249758" y="165608"/>
                  </a:lnTo>
                  <a:lnTo>
                    <a:pt x="249758" y="130073"/>
                  </a:lnTo>
                  <a:lnTo>
                    <a:pt x="281203" y="106057"/>
                  </a:lnTo>
                  <a:lnTo>
                    <a:pt x="294792" y="106057"/>
                  </a:lnTo>
                  <a:lnTo>
                    <a:pt x="300393" y="107137"/>
                  </a:lnTo>
                  <a:lnTo>
                    <a:pt x="304749" y="109321"/>
                  </a:lnTo>
                  <a:lnTo>
                    <a:pt x="309156" y="111442"/>
                  </a:lnTo>
                  <a:lnTo>
                    <a:pt x="312496" y="114896"/>
                  </a:lnTo>
                  <a:lnTo>
                    <a:pt x="314782" y="119684"/>
                  </a:lnTo>
                  <a:lnTo>
                    <a:pt x="317119" y="124409"/>
                  </a:lnTo>
                  <a:lnTo>
                    <a:pt x="317207" y="124904"/>
                  </a:lnTo>
                  <a:lnTo>
                    <a:pt x="318287" y="131013"/>
                  </a:lnTo>
                  <a:lnTo>
                    <a:pt x="318287" y="260413"/>
                  </a:lnTo>
                  <a:lnTo>
                    <a:pt x="358432" y="260413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3079" y="498869"/>
              <a:ext cx="159578" cy="19286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5125389" y="428054"/>
            <a:ext cx="1301115" cy="264160"/>
            <a:chOff x="5125389" y="428054"/>
            <a:chExt cx="1301115" cy="26416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5389" y="441108"/>
              <a:ext cx="180790" cy="24736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4317" y="498869"/>
              <a:ext cx="270642" cy="19286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637212" y="428065"/>
              <a:ext cx="228600" cy="264160"/>
            </a:xfrm>
            <a:custGeom>
              <a:avLst/>
              <a:gdLst/>
              <a:ahLst/>
              <a:cxnLst/>
              <a:rect l="l" t="t" r="r" b="b"/>
              <a:pathLst>
                <a:path w="228600" h="264159">
                  <a:moveTo>
                    <a:pt x="159410" y="165773"/>
                  </a:moveTo>
                  <a:lnTo>
                    <a:pt x="154571" y="127508"/>
                  </a:lnTo>
                  <a:lnTo>
                    <a:pt x="135534" y="91490"/>
                  </a:lnTo>
                  <a:lnTo>
                    <a:pt x="119265" y="78994"/>
                  </a:lnTo>
                  <a:lnTo>
                    <a:pt x="119265" y="157289"/>
                  </a:lnTo>
                  <a:lnTo>
                    <a:pt x="119265" y="177634"/>
                  </a:lnTo>
                  <a:lnTo>
                    <a:pt x="118452" y="185496"/>
                  </a:lnTo>
                  <a:lnTo>
                    <a:pt x="115189" y="200063"/>
                  </a:lnTo>
                  <a:lnTo>
                    <a:pt x="112725" y="206324"/>
                  </a:lnTo>
                  <a:lnTo>
                    <a:pt x="109448" y="211543"/>
                  </a:lnTo>
                  <a:lnTo>
                    <a:pt x="106133" y="216903"/>
                  </a:lnTo>
                  <a:lnTo>
                    <a:pt x="101942" y="221005"/>
                  </a:lnTo>
                  <a:lnTo>
                    <a:pt x="91770" y="226822"/>
                  </a:lnTo>
                  <a:lnTo>
                    <a:pt x="85598" y="228269"/>
                  </a:lnTo>
                  <a:lnTo>
                    <a:pt x="69392" y="228269"/>
                  </a:lnTo>
                  <a:lnTo>
                    <a:pt x="61937" y="226275"/>
                  </a:lnTo>
                  <a:lnTo>
                    <a:pt x="50038" y="218338"/>
                  </a:lnTo>
                  <a:lnTo>
                    <a:pt x="45250" y="213118"/>
                  </a:lnTo>
                  <a:lnTo>
                    <a:pt x="40132" y="204038"/>
                  </a:lnTo>
                  <a:lnTo>
                    <a:pt x="40132" y="129565"/>
                  </a:lnTo>
                  <a:lnTo>
                    <a:pt x="60198" y="109562"/>
                  </a:lnTo>
                  <a:lnTo>
                    <a:pt x="65151" y="107226"/>
                  </a:lnTo>
                  <a:lnTo>
                    <a:pt x="71081" y="106057"/>
                  </a:lnTo>
                  <a:lnTo>
                    <a:pt x="85712" y="106057"/>
                  </a:lnTo>
                  <a:lnTo>
                    <a:pt x="115379" y="134696"/>
                  </a:lnTo>
                  <a:lnTo>
                    <a:pt x="116903" y="142036"/>
                  </a:lnTo>
                  <a:lnTo>
                    <a:pt x="118478" y="149377"/>
                  </a:lnTo>
                  <a:lnTo>
                    <a:pt x="118516" y="149720"/>
                  </a:lnTo>
                  <a:lnTo>
                    <a:pt x="119265" y="157289"/>
                  </a:lnTo>
                  <a:lnTo>
                    <a:pt x="119265" y="78994"/>
                  </a:lnTo>
                  <a:lnTo>
                    <a:pt x="117233" y="77825"/>
                  </a:lnTo>
                  <a:lnTo>
                    <a:pt x="110020" y="74752"/>
                  </a:lnTo>
                  <a:lnTo>
                    <a:pt x="102323" y="72567"/>
                  </a:lnTo>
                  <a:lnTo>
                    <a:pt x="93865" y="71208"/>
                  </a:lnTo>
                  <a:lnTo>
                    <a:pt x="93243" y="71208"/>
                  </a:lnTo>
                  <a:lnTo>
                    <a:pt x="85496" y="70815"/>
                  </a:lnTo>
                  <a:lnTo>
                    <a:pt x="47663" y="80581"/>
                  </a:lnTo>
                  <a:lnTo>
                    <a:pt x="40132" y="86144"/>
                  </a:lnTo>
                  <a:lnTo>
                    <a:pt x="40132" y="0"/>
                  </a:lnTo>
                  <a:lnTo>
                    <a:pt x="12153" y="0"/>
                  </a:lnTo>
                  <a:lnTo>
                    <a:pt x="12153" y="194373"/>
                  </a:lnTo>
                  <a:lnTo>
                    <a:pt x="10515" y="185013"/>
                  </a:lnTo>
                  <a:lnTo>
                    <a:pt x="10604" y="185496"/>
                  </a:lnTo>
                  <a:lnTo>
                    <a:pt x="12153" y="194373"/>
                  </a:lnTo>
                  <a:lnTo>
                    <a:pt x="12153" y="0"/>
                  </a:lnTo>
                  <a:lnTo>
                    <a:pt x="0" y="0"/>
                  </a:lnTo>
                  <a:lnTo>
                    <a:pt x="0" y="260413"/>
                  </a:lnTo>
                  <a:lnTo>
                    <a:pt x="37198" y="260413"/>
                  </a:lnTo>
                  <a:lnTo>
                    <a:pt x="37249" y="259638"/>
                  </a:lnTo>
                  <a:lnTo>
                    <a:pt x="38227" y="246735"/>
                  </a:lnTo>
                  <a:lnTo>
                    <a:pt x="76720" y="263232"/>
                  </a:lnTo>
                  <a:lnTo>
                    <a:pt x="75780" y="263232"/>
                  </a:lnTo>
                  <a:lnTo>
                    <a:pt x="85826" y="263677"/>
                  </a:lnTo>
                  <a:lnTo>
                    <a:pt x="94424" y="263232"/>
                  </a:lnTo>
                  <a:lnTo>
                    <a:pt x="102527" y="261886"/>
                  </a:lnTo>
                  <a:lnTo>
                    <a:pt x="135432" y="242443"/>
                  </a:lnTo>
                  <a:lnTo>
                    <a:pt x="154597" y="206324"/>
                  </a:lnTo>
                  <a:lnTo>
                    <a:pt x="159219" y="175158"/>
                  </a:lnTo>
                  <a:lnTo>
                    <a:pt x="159410" y="169202"/>
                  </a:lnTo>
                  <a:lnTo>
                    <a:pt x="159410" y="165773"/>
                  </a:lnTo>
                  <a:close/>
                </a:path>
                <a:path w="228600" h="264159">
                  <a:moveTo>
                    <a:pt x="228396" y="0"/>
                  </a:moveTo>
                  <a:lnTo>
                    <a:pt x="188252" y="0"/>
                  </a:lnTo>
                  <a:lnTo>
                    <a:pt x="188252" y="260413"/>
                  </a:lnTo>
                  <a:lnTo>
                    <a:pt x="228396" y="260413"/>
                  </a:lnTo>
                  <a:lnTo>
                    <a:pt x="228396" y="0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8735" y="498869"/>
              <a:ext cx="159578" cy="19286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082601" y="498881"/>
              <a:ext cx="344170" cy="191770"/>
            </a:xfrm>
            <a:custGeom>
              <a:avLst/>
              <a:gdLst/>
              <a:ahLst/>
              <a:cxnLst/>
              <a:rect l="l" t="t" r="r" b="b"/>
              <a:pathLst>
                <a:path w="344170" h="191770">
                  <a:moveTo>
                    <a:pt x="257479" y="189598"/>
                  </a:moveTo>
                  <a:lnTo>
                    <a:pt x="257416" y="66560"/>
                  </a:lnTo>
                  <a:lnTo>
                    <a:pt x="257035" y="58496"/>
                  </a:lnTo>
                  <a:lnTo>
                    <a:pt x="256921" y="57340"/>
                  </a:lnTo>
                  <a:lnTo>
                    <a:pt x="256413" y="52412"/>
                  </a:lnTo>
                  <a:lnTo>
                    <a:pt x="255092" y="45097"/>
                  </a:lnTo>
                  <a:lnTo>
                    <a:pt x="253212" y="38252"/>
                  </a:lnTo>
                  <a:lnTo>
                    <a:pt x="252247" y="35242"/>
                  </a:lnTo>
                  <a:lnTo>
                    <a:pt x="250469" y="29641"/>
                  </a:lnTo>
                  <a:lnTo>
                    <a:pt x="220281" y="4076"/>
                  </a:lnTo>
                  <a:lnTo>
                    <a:pt x="193357" y="0"/>
                  </a:lnTo>
                  <a:lnTo>
                    <a:pt x="184658" y="406"/>
                  </a:lnTo>
                  <a:lnTo>
                    <a:pt x="148539" y="14312"/>
                  </a:lnTo>
                  <a:lnTo>
                    <a:pt x="145478" y="16903"/>
                  </a:lnTo>
                  <a:lnTo>
                    <a:pt x="145478" y="41554"/>
                  </a:lnTo>
                  <a:lnTo>
                    <a:pt x="143992" y="36626"/>
                  </a:lnTo>
                  <a:lnTo>
                    <a:pt x="144081" y="36868"/>
                  </a:lnTo>
                  <a:lnTo>
                    <a:pt x="145478" y="41554"/>
                  </a:lnTo>
                  <a:lnTo>
                    <a:pt x="145478" y="16903"/>
                  </a:lnTo>
                  <a:lnTo>
                    <a:pt x="142925" y="19050"/>
                  </a:lnTo>
                  <a:lnTo>
                    <a:pt x="138252" y="23990"/>
                  </a:lnTo>
                  <a:lnTo>
                    <a:pt x="136677" y="21475"/>
                  </a:lnTo>
                  <a:lnTo>
                    <a:pt x="126123" y="11188"/>
                  </a:lnTo>
                  <a:lnTo>
                    <a:pt x="126123" y="42849"/>
                  </a:lnTo>
                  <a:lnTo>
                    <a:pt x="126009" y="43154"/>
                  </a:lnTo>
                  <a:lnTo>
                    <a:pt x="123355" y="49758"/>
                  </a:lnTo>
                  <a:lnTo>
                    <a:pt x="126123" y="42849"/>
                  </a:lnTo>
                  <a:lnTo>
                    <a:pt x="126123" y="11188"/>
                  </a:lnTo>
                  <a:lnTo>
                    <a:pt x="125361" y="10439"/>
                  </a:lnTo>
                  <a:lnTo>
                    <a:pt x="119621" y="6921"/>
                  </a:lnTo>
                  <a:lnTo>
                    <a:pt x="119621" y="65900"/>
                  </a:lnTo>
                  <a:lnTo>
                    <a:pt x="119507" y="67043"/>
                  </a:lnTo>
                  <a:lnTo>
                    <a:pt x="118630" y="75412"/>
                  </a:lnTo>
                  <a:lnTo>
                    <a:pt x="119621" y="65900"/>
                  </a:lnTo>
                  <a:lnTo>
                    <a:pt x="119621" y="6921"/>
                  </a:lnTo>
                  <a:lnTo>
                    <a:pt x="118757" y="6388"/>
                  </a:lnTo>
                  <a:lnTo>
                    <a:pt x="103644" y="1270"/>
                  </a:lnTo>
                  <a:lnTo>
                    <a:pt x="95453" y="0"/>
                  </a:lnTo>
                  <a:lnTo>
                    <a:pt x="86639" y="0"/>
                  </a:lnTo>
                  <a:lnTo>
                    <a:pt x="46736" y="10439"/>
                  </a:lnTo>
                  <a:lnTo>
                    <a:pt x="38874" y="16217"/>
                  </a:lnTo>
                  <a:lnTo>
                    <a:pt x="38785" y="14312"/>
                  </a:lnTo>
                  <a:lnTo>
                    <a:pt x="38265" y="3263"/>
                  </a:lnTo>
                  <a:lnTo>
                    <a:pt x="12966" y="3263"/>
                  </a:lnTo>
                  <a:lnTo>
                    <a:pt x="12966" y="62788"/>
                  </a:lnTo>
                  <a:lnTo>
                    <a:pt x="12941" y="63004"/>
                  </a:lnTo>
                  <a:lnTo>
                    <a:pt x="11417" y="72263"/>
                  </a:lnTo>
                  <a:lnTo>
                    <a:pt x="12966" y="62788"/>
                  </a:lnTo>
                  <a:lnTo>
                    <a:pt x="12966" y="3263"/>
                  </a:lnTo>
                  <a:lnTo>
                    <a:pt x="10439" y="3263"/>
                  </a:lnTo>
                  <a:lnTo>
                    <a:pt x="10439" y="82651"/>
                  </a:lnTo>
                  <a:lnTo>
                    <a:pt x="10325" y="85902"/>
                  </a:lnTo>
                  <a:lnTo>
                    <a:pt x="10287" y="86995"/>
                  </a:lnTo>
                  <a:lnTo>
                    <a:pt x="10033" y="93980"/>
                  </a:lnTo>
                  <a:lnTo>
                    <a:pt x="10439" y="82651"/>
                  </a:lnTo>
                  <a:lnTo>
                    <a:pt x="10439" y="3263"/>
                  </a:lnTo>
                  <a:lnTo>
                    <a:pt x="0" y="3263"/>
                  </a:lnTo>
                  <a:lnTo>
                    <a:pt x="0" y="189598"/>
                  </a:lnTo>
                  <a:lnTo>
                    <a:pt x="40144" y="189598"/>
                  </a:lnTo>
                  <a:lnTo>
                    <a:pt x="40144" y="94792"/>
                  </a:lnTo>
                  <a:lnTo>
                    <a:pt x="40144" y="55638"/>
                  </a:lnTo>
                  <a:lnTo>
                    <a:pt x="46367" y="46037"/>
                  </a:lnTo>
                  <a:lnTo>
                    <a:pt x="50584" y="42176"/>
                  </a:lnTo>
                  <a:lnTo>
                    <a:pt x="61074" y="36626"/>
                  </a:lnTo>
                  <a:lnTo>
                    <a:pt x="67767" y="35242"/>
                  </a:lnTo>
                  <a:lnTo>
                    <a:pt x="82778" y="35242"/>
                  </a:lnTo>
                  <a:lnTo>
                    <a:pt x="87795" y="36195"/>
                  </a:lnTo>
                  <a:lnTo>
                    <a:pt x="88303" y="36195"/>
                  </a:lnTo>
                  <a:lnTo>
                    <a:pt x="93497" y="38582"/>
                  </a:lnTo>
                  <a:lnTo>
                    <a:pt x="98336" y="40754"/>
                  </a:lnTo>
                  <a:lnTo>
                    <a:pt x="102057" y="44208"/>
                  </a:lnTo>
                  <a:lnTo>
                    <a:pt x="104673" y="48945"/>
                  </a:lnTo>
                  <a:lnTo>
                    <a:pt x="107340" y="53619"/>
                  </a:lnTo>
                  <a:lnTo>
                    <a:pt x="107403" y="53924"/>
                  </a:lnTo>
                  <a:lnTo>
                    <a:pt x="107467" y="54241"/>
                  </a:lnTo>
                  <a:lnTo>
                    <a:pt x="108673" y="60147"/>
                  </a:lnTo>
                  <a:lnTo>
                    <a:pt x="108673" y="189598"/>
                  </a:lnTo>
                  <a:lnTo>
                    <a:pt x="148640" y="189598"/>
                  </a:lnTo>
                  <a:lnTo>
                    <a:pt x="148640" y="85902"/>
                  </a:lnTo>
                  <a:lnTo>
                    <a:pt x="148577" y="67043"/>
                  </a:lnTo>
                  <a:lnTo>
                    <a:pt x="148463" y="61760"/>
                  </a:lnTo>
                  <a:lnTo>
                    <a:pt x="148513" y="63004"/>
                  </a:lnTo>
                  <a:lnTo>
                    <a:pt x="148729" y="65900"/>
                  </a:lnTo>
                  <a:lnTo>
                    <a:pt x="149110" y="63004"/>
                  </a:lnTo>
                  <a:lnTo>
                    <a:pt x="149186" y="62788"/>
                  </a:lnTo>
                  <a:lnTo>
                    <a:pt x="173520" y="36195"/>
                  </a:lnTo>
                  <a:lnTo>
                    <a:pt x="173672" y="36195"/>
                  </a:lnTo>
                  <a:lnTo>
                    <a:pt x="178612" y="35242"/>
                  </a:lnTo>
                  <a:lnTo>
                    <a:pt x="191617" y="35242"/>
                  </a:lnTo>
                  <a:lnTo>
                    <a:pt x="197548" y="36195"/>
                  </a:lnTo>
                  <a:lnTo>
                    <a:pt x="217335" y="59334"/>
                  </a:lnTo>
                  <a:lnTo>
                    <a:pt x="217335" y="189598"/>
                  </a:lnTo>
                  <a:lnTo>
                    <a:pt x="257479" y="189598"/>
                  </a:lnTo>
                  <a:close/>
                </a:path>
                <a:path w="344170" h="191770">
                  <a:moveTo>
                    <a:pt x="343382" y="162344"/>
                  </a:moveTo>
                  <a:lnTo>
                    <a:pt x="341312" y="156908"/>
                  </a:lnTo>
                  <a:lnTo>
                    <a:pt x="337172" y="152400"/>
                  </a:lnTo>
                  <a:lnTo>
                    <a:pt x="333095" y="147828"/>
                  </a:lnTo>
                  <a:lnTo>
                    <a:pt x="327279" y="145542"/>
                  </a:lnTo>
                  <a:lnTo>
                    <a:pt x="312153" y="145542"/>
                  </a:lnTo>
                  <a:lnTo>
                    <a:pt x="306311" y="147828"/>
                  </a:lnTo>
                  <a:lnTo>
                    <a:pt x="298094" y="156908"/>
                  </a:lnTo>
                  <a:lnTo>
                    <a:pt x="296062" y="162344"/>
                  </a:lnTo>
                  <a:lnTo>
                    <a:pt x="296062" y="174967"/>
                  </a:lnTo>
                  <a:lnTo>
                    <a:pt x="298132" y="180352"/>
                  </a:lnTo>
                  <a:lnTo>
                    <a:pt x="302260" y="184861"/>
                  </a:lnTo>
                  <a:lnTo>
                    <a:pt x="306387" y="189318"/>
                  </a:lnTo>
                  <a:lnTo>
                    <a:pt x="312216" y="191554"/>
                  </a:lnTo>
                  <a:lnTo>
                    <a:pt x="327228" y="191554"/>
                  </a:lnTo>
                  <a:lnTo>
                    <a:pt x="333044" y="189318"/>
                  </a:lnTo>
                  <a:lnTo>
                    <a:pt x="337172" y="184861"/>
                  </a:lnTo>
                  <a:lnTo>
                    <a:pt x="341312" y="180352"/>
                  </a:lnTo>
                  <a:lnTo>
                    <a:pt x="343382" y="174967"/>
                  </a:lnTo>
                  <a:lnTo>
                    <a:pt x="343382" y="162344"/>
                  </a:lnTo>
                  <a:close/>
                </a:path>
                <a:path w="344170" h="191770">
                  <a:moveTo>
                    <a:pt x="343547" y="18275"/>
                  </a:moveTo>
                  <a:lnTo>
                    <a:pt x="341477" y="12827"/>
                  </a:lnTo>
                  <a:lnTo>
                    <a:pt x="337337" y="8318"/>
                  </a:lnTo>
                  <a:lnTo>
                    <a:pt x="333260" y="3746"/>
                  </a:lnTo>
                  <a:lnTo>
                    <a:pt x="327444" y="1460"/>
                  </a:lnTo>
                  <a:lnTo>
                    <a:pt x="312318" y="1460"/>
                  </a:lnTo>
                  <a:lnTo>
                    <a:pt x="306476" y="3746"/>
                  </a:lnTo>
                  <a:lnTo>
                    <a:pt x="298259" y="12827"/>
                  </a:lnTo>
                  <a:lnTo>
                    <a:pt x="296227" y="18275"/>
                  </a:lnTo>
                  <a:lnTo>
                    <a:pt x="296227" y="30886"/>
                  </a:lnTo>
                  <a:lnTo>
                    <a:pt x="298284" y="36271"/>
                  </a:lnTo>
                  <a:lnTo>
                    <a:pt x="302425" y="40792"/>
                  </a:lnTo>
                  <a:lnTo>
                    <a:pt x="306552" y="45250"/>
                  </a:lnTo>
                  <a:lnTo>
                    <a:pt x="312381" y="47472"/>
                  </a:lnTo>
                  <a:lnTo>
                    <a:pt x="327393" y="47472"/>
                  </a:lnTo>
                  <a:lnTo>
                    <a:pt x="333209" y="45250"/>
                  </a:lnTo>
                  <a:lnTo>
                    <a:pt x="337337" y="40792"/>
                  </a:lnTo>
                  <a:lnTo>
                    <a:pt x="341477" y="36271"/>
                  </a:lnTo>
                  <a:lnTo>
                    <a:pt x="343547" y="30886"/>
                  </a:lnTo>
                  <a:lnTo>
                    <a:pt x="343547" y="18275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51626" y="428054"/>
            <a:ext cx="1751231" cy="330090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8425193" y="440664"/>
            <a:ext cx="438784" cy="248285"/>
          </a:xfrm>
          <a:custGeom>
            <a:avLst/>
            <a:gdLst/>
            <a:ahLst/>
            <a:cxnLst/>
            <a:rect l="l" t="t" r="r" b="b"/>
            <a:pathLst>
              <a:path w="438784" h="248284">
                <a:moveTo>
                  <a:pt x="160718" y="212407"/>
                </a:moveTo>
                <a:lnTo>
                  <a:pt x="41275" y="212407"/>
                </a:lnTo>
                <a:lnTo>
                  <a:pt x="25120" y="212407"/>
                </a:lnTo>
                <a:lnTo>
                  <a:pt x="25120" y="212090"/>
                </a:lnTo>
                <a:lnTo>
                  <a:pt x="41275" y="212090"/>
                </a:lnTo>
                <a:lnTo>
                  <a:pt x="41275" y="138430"/>
                </a:lnTo>
                <a:lnTo>
                  <a:pt x="25120" y="138430"/>
                </a:lnTo>
                <a:lnTo>
                  <a:pt x="25120" y="137998"/>
                </a:lnTo>
                <a:lnTo>
                  <a:pt x="41275" y="137998"/>
                </a:lnTo>
                <a:lnTo>
                  <a:pt x="144081" y="137998"/>
                </a:lnTo>
                <a:lnTo>
                  <a:pt x="144081" y="102590"/>
                </a:lnTo>
                <a:lnTo>
                  <a:pt x="41275" y="102590"/>
                </a:lnTo>
                <a:lnTo>
                  <a:pt x="41275" y="36017"/>
                </a:lnTo>
                <a:lnTo>
                  <a:pt x="159092" y="36017"/>
                </a:lnTo>
                <a:lnTo>
                  <a:pt x="159092" y="444"/>
                </a:lnTo>
                <a:lnTo>
                  <a:pt x="41275" y="444"/>
                </a:lnTo>
                <a:lnTo>
                  <a:pt x="25120" y="444"/>
                </a:lnTo>
                <a:lnTo>
                  <a:pt x="25120" y="0"/>
                </a:lnTo>
                <a:lnTo>
                  <a:pt x="0" y="0"/>
                </a:lnTo>
                <a:lnTo>
                  <a:pt x="0" y="35560"/>
                </a:lnTo>
                <a:lnTo>
                  <a:pt x="0" y="102870"/>
                </a:lnTo>
                <a:lnTo>
                  <a:pt x="0" y="138430"/>
                </a:lnTo>
                <a:lnTo>
                  <a:pt x="0" y="212090"/>
                </a:lnTo>
                <a:lnTo>
                  <a:pt x="0" y="247650"/>
                </a:lnTo>
                <a:lnTo>
                  <a:pt x="25120" y="247650"/>
                </a:lnTo>
                <a:lnTo>
                  <a:pt x="25120" y="247815"/>
                </a:lnTo>
                <a:lnTo>
                  <a:pt x="41275" y="247815"/>
                </a:lnTo>
                <a:lnTo>
                  <a:pt x="160718" y="247815"/>
                </a:lnTo>
                <a:lnTo>
                  <a:pt x="160718" y="212407"/>
                </a:lnTo>
                <a:close/>
              </a:path>
              <a:path w="438784" h="248284">
                <a:moveTo>
                  <a:pt x="438238" y="247815"/>
                </a:moveTo>
                <a:lnTo>
                  <a:pt x="438162" y="124777"/>
                </a:lnTo>
                <a:lnTo>
                  <a:pt x="438048" y="121221"/>
                </a:lnTo>
                <a:lnTo>
                  <a:pt x="437959" y="118364"/>
                </a:lnTo>
                <a:lnTo>
                  <a:pt x="437870" y="117551"/>
                </a:lnTo>
                <a:lnTo>
                  <a:pt x="437781" y="116713"/>
                </a:lnTo>
                <a:lnTo>
                  <a:pt x="437667" y="115557"/>
                </a:lnTo>
                <a:lnTo>
                  <a:pt x="437172" y="110629"/>
                </a:lnTo>
                <a:lnTo>
                  <a:pt x="415823" y="69227"/>
                </a:lnTo>
                <a:lnTo>
                  <a:pt x="374103" y="58216"/>
                </a:lnTo>
                <a:lnTo>
                  <a:pt x="365417" y="58623"/>
                </a:lnTo>
                <a:lnTo>
                  <a:pt x="329298" y="72529"/>
                </a:lnTo>
                <a:lnTo>
                  <a:pt x="326631" y="74790"/>
                </a:lnTo>
                <a:lnTo>
                  <a:pt x="326631" y="101066"/>
                </a:lnTo>
                <a:lnTo>
                  <a:pt x="324739" y="94843"/>
                </a:lnTo>
                <a:lnTo>
                  <a:pt x="324827" y="95084"/>
                </a:lnTo>
                <a:lnTo>
                  <a:pt x="326631" y="101066"/>
                </a:lnTo>
                <a:lnTo>
                  <a:pt x="326631" y="74790"/>
                </a:lnTo>
                <a:lnTo>
                  <a:pt x="323684" y="77266"/>
                </a:lnTo>
                <a:lnTo>
                  <a:pt x="319011" y="82207"/>
                </a:lnTo>
                <a:lnTo>
                  <a:pt x="317436" y="79692"/>
                </a:lnTo>
                <a:lnTo>
                  <a:pt x="306120" y="68656"/>
                </a:lnTo>
                <a:lnTo>
                  <a:pt x="299516" y="64604"/>
                </a:lnTo>
                <a:lnTo>
                  <a:pt x="284391" y="59486"/>
                </a:lnTo>
                <a:lnTo>
                  <a:pt x="276212" y="58216"/>
                </a:lnTo>
                <a:lnTo>
                  <a:pt x="267398" y="58216"/>
                </a:lnTo>
                <a:lnTo>
                  <a:pt x="227495" y="68656"/>
                </a:lnTo>
                <a:lnTo>
                  <a:pt x="219621" y="74434"/>
                </a:lnTo>
                <a:lnTo>
                  <a:pt x="219532" y="72529"/>
                </a:lnTo>
                <a:lnTo>
                  <a:pt x="219011" y="61480"/>
                </a:lnTo>
                <a:lnTo>
                  <a:pt x="216890" y="61480"/>
                </a:lnTo>
                <a:lnTo>
                  <a:pt x="216890" y="126657"/>
                </a:lnTo>
                <a:lnTo>
                  <a:pt x="216789" y="127292"/>
                </a:lnTo>
                <a:lnTo>
                  <a:pt x="215925" y="132041"/>
                </a:lnTo>
                <a:lnTo>
                  <a:pt x="216890" y="126657"/>
                </a:lnTo>
                <a:lnTo>
                  <a:pt x="216890" y="61480"/>
                </a:lnTo>
                <a:lnTo>
                  <a:pt x="191198" y="61480"/>
                </a:lnTo>
                <a:lnTo>
                  <a:pt x="191198" y="140868"/>
                </a:lnTo>
                <a:lnTo>
                  <a:pt x="191084" y="144119"/>
                </a:lnTo>
                <a:lnTo>
                  <a:pt x="191071" y="144348"/>
                </a:lnTo>
                <a:lnTo>
                  <a:pt x="191198" y="140868"/>
                </a:lnTo>
                <a:lnTo>
                  <a:pt x="191198" y="61480"/>
                </a:lnTo>
                <a:lnTo>
                  <a:pt x="180759" y="61480"/>
                </a:lnTo>
                <a:lnTo>
                  <a:pt x="180759" y="247815"/>
                </a:lnTo>
                <a:lnTo>
                  <a:pt x="220891" y="247815"/>
                </a:lnTo>
                <a:lnTo>
                  <a:pt x="220891" y="153009"/>
                </a:lnTo>
                <a:lnTo>
                  <a:pt x="220891" y="113855"/>
                </a:lnTo>
                <a:lnTo>
                  <a:pt x="227126" y="104254"/>
                </a:lnTo>
                <a:lnTo>
                  <a:pt x="231330" y="100393"/>
                </a:lnTo>
                <a:lnTo>
                  <a:pt x="241833" y="94843"/>
                </a:lnTo>
                <a:lnTo>
                  <a:pt x="248526" y="93459"/>
                </a:lnTo>
                <a:lnTo>
                  <a:pt x="263537" y="93459"/>
                </a:lnTo>
                <a:lnTo>
                  <a:pt x="268541" y="94411"/>
                </a:lnTo>
                <a:lnTo>
                  <a:pt x="269049" y="94411"/>
                </a:lnTo>
                <a:lnTo>
                  <a:pt x="274243" y="96799"/>
                </a:lnTo>
                <a:lnTo>
                  <a:pt x="279095" y="98971"/>
                </a:lnTo>
                <a:lnTo>
                  <a:pt x="282816" y="102425"/>
                </a:lnTo>
                <a:lnTo>
                  <a:pt x="285419" y="107162"/>
                </a:lnTo>
                <a:lnTo>
                  <a:pt x="288086" y="111836"/>
                </a:lnTo>
                <a:lnTo>
                  <a:pt x="288150" y="112141"/>
                </a:lnTo>
                <a:lnTo>
                  <a:pt x="288213" y="112458"/>
                </a:lnTo>
                <a:lnTo>
                  <a:pt x="289420" y="118364"/>
                </a:lnTo>
                <a:lnTo>
                  <a:pt x="289420" y="247815"/>
                </a:lnTo>
                <a:lnTo>
                  <a:pt x="329399" y="247815"/>
                </a:lnTo>
                <a:lnTo>
                  <a:pt x="329399" y="144119"/>
                </a:lnTo>
                <a:lnTo>
                  <a:pt x="329336" y="125260"/>
                </a:lnTo>
                <a:lnTo>
                  <a:pt x="329222" y="119976"/>
                </a:lnTo>
                <a:lnTo>
                  <a:pt x="329260" y="121221"/>
                </a:lnTo>
                <a:lnTo>
                  <a:pt x="329488" y="124117"/>
                </a:lnTo>
                <a:lnTo>
                  <a:pt x="329857" y="121221"/>
                </a:lnTo>
                <a:lnTo>
                  <a:pt x="329933" y="121005"/>
                </a:lnTo>
                <a:lnTo>
                  <a:pt x="354266" y="94411"/>
                </a:lnTo>
                <a:lnTo>
                  <a:pt x="354431" y="94411"/>
                </a:lnTo>
                <a:lnTo>
                  <a:pt x="359371" y="93459"/>
                </a:lnTo>
                <a:lnTo>
                  <a:pt x="372364" y="93459"/>
                </a:lnTo>
                <a:lnTo>
                  <a:pt x="378294" y="94411"/>
                </a:lnTo>
                <a:lnTo>
                  <a:pt x="398094" y="117551"/>
                </a:lnTo>
                <a:lnTo>
                  <a:pt x="398094" y="247815"/>
                </a:lnTo>
                <a:lnTo>
                  <a:pt x="438238" y="247815"/>
                </a:lnTo>
                <a:close/>
              </a:path>
            </a:pathLst>
          </a:custGeom>
          <a:solidFill>
            <a:srgbClr val="2D3B4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8895484" y="498869"/>
            <a:ext cx="1159510" cy="260985"/>
            <a:chOff x="8895484" y="498869"/>
            <a:chExt cx="1159510" cy="260985"/>
          </a:xfrm>
        </p:grpSpPr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79684" y="498869"/>
              <a:ext cx="95126" cy="18960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5484" y="498869"/>
              <a:ext cx="159579" cy="19286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180812" y="498869"/>
              <a:ext cx="159385" cy="259715"/>
            </a:xfrm>
            <a:custGeom>
              <a:avLst/>
              <a:gdLst/>
              <a:ahLst/>
              <a:cxnLst/>
              <a:rect l="l" t="t" r="r" b="b"/>
              <a:pathLst>
                <a:path w="159384" h="259715">
                  <a:moveTo>
                    <a:pt x="74927" y="192834"/>
                  </a:moveTo>
                  <a:lnTo>
                    <a:pt x="73671" y="192834"/>
                  </a:lnTo>
                  <a:lnTo>
                    <a:pt x="65915" y="192416"/>
                  </a:lnTo>
                  <a:lnTo>
                    <a:pt x="30553" y="177017"/>
                  </a:lnTo>
                  <a:lnTo>
                    <a:pt x="7878" y="143812"/>
                  </a:lnTo>
                  <a:lnTo>
                    <a:pt x="0" y="98390"/>
                  </a:lnTo>
                  <a:lnTo>
                    <a:pt x="0" y="94964"/>
                  </a:lnTo>
                  <a:lnTo>
                    <a:pt x="4976" y="56701"/>
                  </a:lnTo>
                  <a:lnTo>
                    <a:pt x="24857" y="20676"/>
                  </a:lnTo>
                  <a:lnTo>
                    <a:pt x="58108" y="1754"/>
                  </a:lnTo>
                  <a:lnTo>
                    <a:pt x="66409" y="392"/>
                  </a:lnTo>
                  <a:lnTo>
                    <a:pt x="67012" y="392"/>
                  </a:lnTo>
                  <a:lnTo>
                    <a:pt x="74567" y="0"/>
                  </a:lnTo>
                  <a:lnTo>
                    <a:pt x="112245" y="9769"/>
                  </a:lnTo>
                  <a:lnTo>
                    <a:pt x="120954" y="16371"/>
                  </a:lnTo>
                  <a:lnTo>
                    <a:pt x="119610" y="35244"/>
                  </a:lnTo>
                  <a:lnTo>
                    <a:pt x="74514" y="35244"/>
                  </a:lnTo>
                  <a:lnTo>
                    <a:pt x="68204" y="36767"/>
                  </a:lnTo>
                  <a:lnTo>
                    <a:pt x="40818" y="78647"/>
                  </a:lnTo>
                  <a:lnTo>
                    <a:pt x="39976" y="86533"/>
                  </a:lnTo>
                  <a:lnTo>
                    <a:pt x="39976" y="106820"/>
                  </a:lnTo>
                  <a:lnTo>
                    <a:pt x="53519" y="146090"/>
                  </a:lnTo>
                  <a:lnTo>
                    <a:pt x="74295" y="157457"/>
                  </a:lnTo>
                  <a:lnTo>
                    <a:pt x="118785" y="157457"/>
                  </a:lnTo>
                  <a:lnTo>
                    <a:pt x="118785" y="178512"/>
                  </a:lnTo>
                  <a:lnTo>
                    <a:pt x="83331" y="192416"/>
                  </a:lnTo>
                  <a:lnTo>
                    <a:pt x="84270" y="192416"/>
                  </a:lnTo>
                  <a:lnTo>
                    <a:pt x="74927" y="192834"/>
                  </a:lnTo>
                  <a:close/>
                </a:path>
                <a:path w="159384" h="259715">
                  <a:moveTo>
                    <a:pt x="147582" y="224683"/>
                  </a:moveTo>
                  <a:lnTo>
                    <a:pt x="85609" y="224683"/>
                  </a:lnTo>
                  <a:lnTo>
                    <a:pt x="93060" y="223078"/>
                  </a:lnTo>
                  <a:lnTo>
                    <a:pt x="99206" y="219869"/>
                  </a:lnTo>
                  <a:lnTo>
                    <a:pt x="105407" y="216714"/>
                  </a:lnTo>
                  <a:lnTo>
                    <a:pt x="110220" y="212037"/>
                  </a:lnTo>
                  <a:lnTo>
                    <a:pt x="117073" y="199637"/>
                  </a:lnTo>
                  <a:lnTo>
                    <a:pt x="118785" y="191831"/>
                  </a:lnTo>
                  <a:lnTo>
                    <a:pt x="118785" y="178512"/>
                  </a:lnTo>
                  <a:lnTo>
                    <a:pt x="123702" y="174167"/>
                  </a:lnTo>
                  <a:lnTo>
                    <a:pt x="143342" y="140733"/>
                  </a:lnTo>
                  <a:lnTo>
                    <a:pt x="150605" y="104346"/>
                  </a:lnTo>
                  <a:lnTo>
                    <a:pt x="150605" y="88845"/>
                  </a:lnTo>
                  <a:lnTo>
                    <a:pt x="140391" y="44540"/>
                  </a:lnTo>
                  <a:lnTo>
                    <a:pt x="120954" y="16371"/>
                  </a:lnTo>
                  <a:lnTo>
                    <a:pt x="121838" y="3946"/>
                  </a:lnTo>
                  <a:lnTo>
                    <a:pt x="121887" y="3263"/>
                  </a:lnTo>
                  <a:lnTo>
                    <a:pt x="158763" y="3263"/>
                  </a:lnTo>
                  <a:lnTo>
                    <a:pt x="158644" y="183182"/>
                  </a:lnTo>
                  <a:lnTo>
                    <a:pt x="158509" y="185685"/>
                  </a:lnTo>
                  <a:lnTo>
                    <a:pt x="158457" y="186664"/>
                  </a:lnTo>
                  <a:lnTo>
                    <a:pt x="158341" y="188826"/>
                  </a:lnTo>
                  <a:lnTo>
                    <a:pt x="158220" y="191070"/>
                  </a:lnTo>
                  <a:lnTo>
                    <a:pt x="158126" y="192834"/>
                  </a:lnTo>
                  <a:lnTo>
                    <a:pt x="156213" y="203838"/>
                  </a:lnTo>
                  <a:lnTo>
                    <a:pt x="153026" y="213965"/>
                  </a:lnTo>
                  <a:lnTo>
                    <a:pt x="148629" y="223078"/>
                  </a:lnTo>
                  <a:lnTo>
                    <a:pt x="148564" y="223214"/>
                  </a:lnTo>
                  <a:lnTo>
                    <a:pt x="147582" y="224683"/>
                  </a:lnTo>
                  <a:close/>
                </a:path>
                <a:path w="159384" h="259715">
                  <a:moveTo>
                    <a:pt x="118785" y="178512"/>
                  </a:moveTo>
                  <a:lnTo>
                    <a:pt x="118785" y="134824"/>
                  </a:lnTo>
                  <a:lnTo>
                    <a:pt x="121397" y="130099"/>
                  </a:lnTo>
                  <a:lnTo>
                    <a:pt x="124171" y="123192"/>
                  </a:lnTo>
                  <a:lnTo>
                    <a:pt x="126129" y="115849"/>
                  </a:lnTo>
                  <a:lnTo>
                    <a:pt x="126129" y="77668"/>
                  </a:lnTo>
                  <a:lnTo>
                    <a:pt x="125041" y="72338"/>
                  </a:lnTo>
                  <a:lnTo>
                    <a:pt x="123354" y="67089"/>
                  </a:lnTo>
                  <a:lnTo>
                    <a:pt x="121072" y="61922"/>
                  </a:lnTo>
                  <a:lnTo>
                    <a:pt x="119236" y="57625"/>
                  </a:lnTo>
                  <a:lnTo>
                    <a:pt x="118785" y="56701"/>
                  </a:lnTo>
                  <a:lnTo>
                    <a:pt x="118785" y="46829"/>
                  </a:lnTo>
                  <a:lnTo>
                    <a:pt x="120954" y="16371"/>
                  </a:lnTo>
                  <a:lnTo>
                    <a:pt x="123707" y="18825"/>
                  </a:lnTo>
                  <a:lnTo>
                    <a:pt x="143163" y="52105"/>
                  </a:lnTo>
                  <a:lnTo>
                    <a:pt x="149328" y="78647"/>
                  </a:lnTo>
                  <a:lnTo>
                    <a:pt x="149381" y="78948"/>
                  </a:lnTo>
                  <a:lnTo>
                    <a:pt x="150605" y="88845"/>
                  </a:lnTo>
                  <a:lnTo>
                    <a:pt x="150605" y="104346"/>
                  </a:lnTo>
                  <a:lnTo>
                    <a:pt x="140436" y="148534"/>
                  </a:lnTo>
                  <a:lnTo>
                    <a:pt x="123702" y="174167"/>
                  </a:lnTo>
                  <a:lnTo>
                    <a:pt x="118785" y="178512"/>
                  </a:lnTo>
                  <a:close/>
                </a:path>
                <a:path w="159384" h="259715">
                  <a:moveTo>
                    <a:pt x="118785" y="56570"/>
                  </a:moveTo>
                  <a:lnTo>
                    <a:pt x="116101" y="52295"/>
                  </a:lnTo>
                  <a:lnTo>
                    <a:pt x="115985" y="52105"/>
                  </a:lnTo>
                  <a:lnTo>
                    <a:pt x="109023" y="44164"/>
                  </a:lnTo>
                  <a:lnTo>
                    <a:pt x="104781" y="41036"/>
                  </a:lnTo>
                  <a:lnTo>
                    <a:pt x="99778" y="38752"/>
                  </a:lnTo>
                  <a:lnTo>
                    <a:pt x="94773" y="36414"/>
                  </a:lnTo>
                  <a:lnTo>
                    <a:pt x="88818" y="35244"/>
                  </a:lnTo>
                  <a:lnTo>
                    <a:pt x="119610" y="35244"/>
                  </a:lnTo>
                  <a:lnTo>
                    <a:pt x="118785" y="46829"/>
                  </a:lnTo>
                  <a:lnTo>
                    <a:pt x="118785" y="56570"/>
                  </a:lnTo>
                  <a:close/>
                </a:path>
                <a:path w="159384" h="259715">
                  <a:moveTo>
                    <a:pt x="118785" y="134824"/>
                  </a:moveTo>
                  <a:lnTo>
                    <a:pt x="118785" y="56701"/>
                  </a:lnTo>
                  <a:lnTo>
                    <a:pt x="119236" y="57625"/>
                  </a:lnTo>
                  <a:lnTo>
                    <a:pt x="121072" y="61922"/>
                  </a:lnTo>
                  <a:lnTo>
                    <a:pt x="123354" y="67089"/>
                  </a:lnTo>
                  <a:lnTo>
                    <a:pt x="125041" y="72338"/>
                  </a:lnTo>
                  <a:lnTo>
                    <a:pt x="126129" y="77668"/>
                  </a:lnTo>
                  <a:lnTo>
                    <a:pt x="126129" y="115849"/>
                  </a:lnTo>
                  <a:lnTo>
                    <a:pt x="124171" y="123192"/>
                  </a:lnTo>
                  <a:lnTo>
                    <a:pt x="121397" y="130099"/>
                  </a:lnTo>
                  <a:lnTo>
                    <a:pt x="118785" y="134824"/>
                  </a:lnTo>
                  <a:close/>
                </a:path>
                <a:path w="159384" h="259715">
                  <a:moveTo>
                    <a:pt x="118785" y="157457"/>
                  </a:moveTo>
                  <a:lnTo>
                    <a:pt x="90612" y="157457"/>
                  </a:lnTo>
                  <a:lnTo>
                    <a:pt x="98009" y="155581"/>
                  </a:lnTo>
                  <a:lnTo>
                    <a:pt x="109595" y="148075"/>
                  </a:lnTo>
                  <a:lnTo>
                    <a:pt x="114271" y="142989"/>
                  </a:lnTo>
                  <a:lnTo>
                    <a:pt x="118785" y="134824"/>
                  </a:lnTo>
                  <a:lnTo>
                    <a:pt x="118785" y="157457"/>
                  </a:lnTo>
                  <a:close/>
                </a:path>
                <a:path w="159384" h="259715">
                  <a:moveTo>
                    <a:pt x="79136" y="259275"/>
                  </a:moveTo>
                  <a:lnTo>
                    <a:pt x="72665" y="259275"/>
                  </a:lnTo>
                  <a:lnTo>
                    <a:pt x="65104" y="258268"/>
                  </a:lnTo>
                  <a:lnTo>
                    <a:pt x="24745" y="241871"/>
                  </a:lnTo>
                  <a:lnTo>
                    <a:pt x="7505" y="223377"/>
                  </a:lnTo>
                  <a:lnTo>
                    <a:pt x="29614" y="198249"/>
                  </a:lnTo>
                  <a:lnTo>
                    <a:pt x="36447" y="205933"/>
                  </a:lnTo>
                  <a:lnTo>
                    <a:pt x="42849" y="212037"/>
                  </a:lnTo>
                  <a:lnTo>
                    <a:pt x="48973" y="216714"/>
                  </a:lnTo>
                  <a:lnTo>
                    <a:pt x="54742" y="219869"/>
                  </a:lnTo>
                  <a:lnTo>
                    <a:pt x="62194" y="223078"/>
                  </a:lnTo>
                  <a:lnTo>
                    <a:pt x="69564" y="224683"/>
                  </a:lnTo>
                  <a:lnTo>
                    <a:pt x="147582" y="224683"/>
                  </a:lnTo>
                  <a:lnTo>
                    <a:pt x="143006" y="231531"/>
                  </a:lnTo>
                  <a:lnTo>
                    <a:pt x="111000" y="254089"/>
                  </a:lnTo>
                  <a:lnTo>
                    <a:pt x="90400" y="258698"/>
                  </a:lnTo>
                  <a:lnTo>
                    <a:pt x="79136" y="259275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5809" y="498869"/>
              <a:ext cx="159579" cy="19286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0008" y="498869"/>
              <a:ext cx="148645" cy="18960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27825" y="498869"/>
              <a:ext cx="158844" cy="19286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9890567" y="502133"/>
              <a:ext cx="164465" cy="257810"/>
            </a:xfrm>
            <a:custGeom>
              <a:avLst/>
              <a:gdLst/>
              <a:ahLst/>
              <a:cxnLst/>
              <a:rect l="l" t="t" r="r" b="b"/>
              <a:pathLst>
                <a:path w="164465" h="257809">
                  <a:moveTo>
                    <a:pt x="64753" y="179443"/>
                  </a:moveTo>
                  <a:lnTo>
                    <a:pt x="0" y="0"/>
                  </a:lnTo>
                  <a:lnTo>
                    <a:pt x="43402" y="0"/>
                  </a:lnTo>
                  <a:lnTo>
                    <a:pt x="83919" y="120986"/>
                  </a:lnTo>
                  <a:lnTo>
                    <a:pt x="71305" y="161617"/>
                  </a:lnTo>
                  <a:lnTo>
                    <a:pt x="64753" y="179443"/>
                  </a:lnTo>
                  <a:close/>
                </a:path>
                <a:path w="164465" h="257809">
                  <a:moveTo>
                    <a:pt x="97594" y="191722"/>
                  </a:moveTo>
                  <a:lnTo>
                    <a:pt x="69184" y="191722"/>
                  </a:lnTo>
                  <a:lnTo>
                    <a:pt x="99288" y="176384"/>
                  </a:lnTo>
                  <a:lnTo>
                    <a:pt x="90477" y="140569"/>
                  </a:lnTo>
                  <a:lnTo>
                    <a:pt x="83919" y="120986"/>
                  </a:lnTo>
                  <a:lnTo>
                    <a:pt x="121479" y="0"/>
                  </a:lnTo>
                  <a:lnTo>
                    <a:pt x="164229" y="0"/>
                  </a:lnTo>
                  <a:lnTo>
                    <a:pt x="97594" y="191722"/>
                  </a:lnTo>
                  <a:close/>
                </a:path>
                <a:path w="164465" h="257809">
                  <a:moveTo>
                    <a:pt x="69184" y="191722"/>
                  </a:moveTo>
                  <a:lnTo>
                    <a:pt x="64753" y="179443"/>
                  </a:lnTo>
                  <a:lnTo>
                    <a:pt x="71305" y="161617"/>
                  </a:lnTo>
                  <a:lnTo>
                    <a:pt x="83919" y="120986"/>
                  </a:lnTo>
                  <a:lnTo>
                    <a:pt x="90477" y="140569"/>
                  </a:lnTo>
                  <a:lnTo>
                    <a:pt x="99288" y="176384"/>
                  </a:lnTo>
                  <a:lnTo>
                    <a:pt x="69184" y="191722"/>
                  </a:lnTo>
                  <a:close/>
                </a:path>
                <a:path w="164465" h="257809">
                  <a:moveTo>
                    <a:pt x="86436" y="221337"/>
                  </a:moveTo>
                  <a:lnTo>
                    <a:pt x="32019" y="221337"/>
                  </a:lnTo>
                  <a:lnTo>
                    <a:pt x="36631" y="220658"/>
                  </a:lnTo>
                  <a:lnTo>
                    <a:pt x="44789" y="217611"/>
                  </a:lnTo>
                  <a:lnTo>
                    <a:pt x="48307" y="214946"/>
                  </a:lnTo>
                  <a:lnTo>
                    <a:pt x="51072" y="211384"/>
                  </a:lnTo>
                  <a:lnTo>
                    <a:pt x="53954" y="207794"/>
                  </a:lnTo>
                  <a:lnTo>
                    <a:pt x="56510" y="202601"/>
                  </a:lnTo>
                  <a:lnTo>
                    <a:pt x="58740" y="195801"/>
                  </a:lnTo>
                  <a:lnTo>
                    <a:pt x="64753" y="179443"/>
                  </a:lnTo>
                  <a:lnTo>
                    <a:pt x="69184" y="191722"/>
                  </a:lnTo>
                  <a:lnTo>
                    <a:pt x="97594" y="191722"/>
                  </a:lnTo>
                  <a:lnTo>
                    <a:pt x="91129" y="210324"/>
                  </a:lnTo>
                  <a:lnTo>
                    <a:pt x="89444" y="214946"/>
                  </a:lnTo>
                  <a:lnTo>
                    <a:pt x="87186" y="219923"/>
                  </a:lnTo>
                  <a:lnTo>
                    <a:pt x="86436" y="221337"/>
                  </a:lnTo>
                  <a:close/>
                </a:path>
                <a:path w="164465" h="257809">
                  <a:moveTo>
                    <a:pt x="42995" y="257642"/>
                  </a:moveTo>
                  <a:lnTo>
                    <a:pt x="31519" y="257642"/>
                  </a:lnTo>
                  <a:lnTo>
                    <a:pt x="28228" y="257289"/>
                  </a:lnTo>
                  <a:lnTo>
                    <a:pt x="24312" y="256582"/>
                  </a:lnTo>
                  <a:lnTo>
                    <a:pt x="20396" y="255929"/>
                  </a:lnTo>
                  <a:lnTo>
                    <a:pt x="16398" y="255005"/>
                  </a:lnTo>
                  <a:lnTo>
                    <a:pt x="12318" y="253808"/>
                  </a:lnTo>
                  <a:lnTo>
                    <a:pt x="12279" y="245622"/>
                  </a:lnTo>
                  <a:lnTo>
                    <a:pt x="12156" y="220114"/>
                  </a:lnTo>
                  <a:lnTo>
                    <a:pt x="19743" y="221011"/>
                  </a:lnTo>
                  <a:lnTo>
                    <a:pt x="23387" y="221337"/>
                  </a:lnTo>
                  <a:lnTo>
                    <a:pt x="86436" y="221337"/>
                  </a:lnTo>
                  <a:lnTo>
                    <a:pt x="84358" y="225253"/>
                  </a:lnTo>
                  <a:lnTo>
                    <a:pt x="81584" y="230583"/>
                  </a:lnTo>
                  <a:lnTo>
                    <a:pt x="77940" y="235723"/>
                  </a:lnTo>
                  <a:lnTo>
                    <a:pt x="73427" y="240673"/>
                  </a:lnTo>
                  <a:lnTo>
                    <a:pt x="68965" y="245622"/>
                  </a:lnTo>
                  <a:lnTo>
                    <a:pt x="63500" y="249674"/>
                  </a:lnTo>
                  <a:lnTo>
                    <a:pt x="57027" y="252829"/>
                  </a:lnTo>
                  <a:lnTo>
                    <a:pt x="50827" y="255929"/>
                  </a:lnTo>
                  <a:lnTo>
                    <a:pt x="51125" y="255929"/>
                  </a:lnTo>
                  <a:lnTo>
                    <a:pt x="42995" y="257642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70539" y="855556"/>
            <a:ext cx="1232266" cy="253890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4452682" y="1382190"/>
            <a:ext cx="297180" cy="297180"/>
            <a:chOff x="4452682" y="1382190"/>
            <a:chExt cx="297180" cy="297180"/>
          </a:xfrm>
        </p:grpSpPr>
        <p:sp>
          <p:nvSpPr>
            <p:cNvPr id="24" name="object 24" descr=""/>
            <p:cNvSpPr/>
            <p:nvPr/>
          </p:nvSpPr>
          <p:spPr>
            <a:xfrm>
              <a:off x="4457323" y="1386831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4" h="287655">
                  <a:moveTo>
                    <a:pt x="143762" y="287524"/>
                  </a:moveTo>
                  <a:lnTo>
                    <a:pt x="98322" y="280195"/>
                  </a:lnTo>
                  <a:lnTo>
                    <a:pt x="58858" y="259786"/>
                  </a:lnTo>
                  <a:lnTo>
                    <a:pt x="27737" y="228666"/>
                  </a:lnTo>
                  <a:lnTo>
                    <a:pt x="7329" y="189202"/>
                  </a:lnTo>
                  <a:lnTo>
                    <a:pt x="0" y="143762"/>
                  </a:lnTo>
                  <a:lnTo>
                    <a:pt x="7329" y="98322"/>
                  </a:lnTo>
                  <a:lnTo>
                    <a:pt x="27737" y="58858"/>
                  </a:lnTo>
                  <a:lnTo>
                    <a:pt x="58858" y="27737"/>
                  </a:lnTo>
                  <a:lnTo>
                    <a:pt x="98322" y="7329"/>
                  </a:lnTo>
                  <a:lnTo>
                    <a:pt x="143762" y="0"/>
                  </a:lnTo>
                  <a:lnTo>
                    <a:pt x="189202" y="7329"/>
                  </a:lnTo>
                  <a:lnTo>
                    <a:pt x="228666" y="27737"/>
                  </a:lnTo>
                  <a:lnTo>
                    <a:pt x="259786" y="58858"/>
                  </a:lnTo>
                  <a:lnTo>
                    <a:pt x="280195" y="98322"/>
                  </a:lnTo>
                  <a:lnTo>
                    <a:pt x="287524" y="143762"/>
                  </a:lnTo>
                  <a:lnTo>
                    <a:pt x="280195" y="189202"/>
                  </a:lnTo>
                  <a:lnTo>
                    <a:pt x="259786" y="228666"/>
                  </a:lnTo>
                  <a:lnTo>
                    <a:pt x="228666" y="259786"/>
                  </a:lnTo>
                  <a:lnTo>
                    <a:pt x="189202" y="280195"/>
                  </a:lnTo>
                  <a:lnTo>
                    <a:pt x="143762" y="287524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457323" y="1386831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4" h="287655">
                  <a:moveTo>
                    <a:pt x="0" y="143762"/>
                  </a:moveTo>
                  <a:lnTo>
                    <a:pt x="7329" y="98322"/>
                  </a:lnTo>
                  <a:lnTo>
                    <a:pt x="27737" y="58858"/>
                  </a:lnTo>
                  <a:lnTo>
                    <a:pt x="58858" y="27737"/>
                  </a:lnTo>
                  <a:lnTo>
                    <a:pt x="98322" y="7329"/>
                  </a:lnTo>
                  <a:lnTo>
                    <a:pt x="143762" y="0"/>
                  </a:lnTo>
                  <a:lnTo>
                    <a:pt x="189202" y="7329"/>
                  </a:lnTo>
                  <a:lnTo>
                    <a:pt x="228666" y="27737"/>
                  </a:lnTo>
                  <a:lnTo>
                    <a:pt x="259786" y="58858"/>
                  </a:lnTo>
                  <a:lnTo>
                    <a:pt x="280195" y="98322"/>
                  </a:lnTo>
                  <a:lnTo>
                    <a:pt x="287524" y="143762"/>
                  </a:lnTo>
                  <a:lnTo>
                    <a:pt x="280195" y="189202"/>
                  </a:lnTo>
                  <a:lnTo>
                    <a:pt x="259786" y="228666"/>
                  </a:lnTo>
                  <a:lnTo>
                    <a:pt x="228666" y="259786"/>
                  </a:lnTo>
                  <a:lnTo>
                    <a:pt x="189202" y="280195"/>
                  </a:lnTo>
                  <a:lnTo>
                    <a:pt x="143762" y="287524"/>
                  </a:lnTo>
                  <a:lnTo>
                    <a:pt x="98322" y="280195"/>
                  </a:lnTo>
                  <a:lnTo>
                    <a:pt x="58858" y="259786"/>
                  </a:lnTo>
                  <a:lnTo>
                    <a:pt x="27737" y="228666"/>
                  </a:lnTo>
                  <a:lnTo>
                    <a:pt x="7329" y="189202"/>
                  </a:lnTo>
                  <a:lnTo>
                    <a:pt x="0" y="143762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79206" y="1462926"/>
            <a:ext cx="2552343" cy="131839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4859898" y="1694614"/>
            <a:ext cx="5280660" cy="434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7600"/>
              </a:lnSpc>
              <a:spcBef>
                <a:spcPts val="95"/>
              </a:spcBef>
            </a:pP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Ambulance,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police,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950" spc="-55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re,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blood</a:t>
            </a:r>
            <a:r>
              <a:rPr dirty="0" sz="105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banks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950" spc="-210">
                <a:solidFill>
                  <a:srgbClr val="384653"/>
                </a:solidFill>
                <a:latin typeface="Arial MT"/>
                <a:cs typeface="Arial MT"/>
              </a:rPr>
              <a:t>—</a:t>
            </a:r>
            <a:r>
              <a:rPr dirty="0" sz="95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all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on 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different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apps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or</a:t>
            </a:r>
            <a:r>
              <a:rPr dirty="0" sz="10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calls.</a:t>
            </a:r>
            <a:r>
              <a:rPr dirty="0" sz="10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90">
                <a:solidFill>
                  <a:srgbClr val="384653"/>
                </a:solidFill>
                <a:latin typeface="Arial MT"/>
                <a:cs typeface="Arial MT"/>
              </a:rPr>
              <a:t>When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lives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are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on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line,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chaos </a:t>
            </a:r>
            <a:r>
              <a:rPr dirty="0" sz="1050" spc="-10">
                <a:solidFill>
                  <a:srgbClr val="384653"/>
                </a:solidFill>
                <a:latin typeface="Arial MT"/>
                <a:cs typeface="Arial MT"/>
              </a:rPr>
              <a:t>kills.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452682" y="2377561"/>
            <a:ext cx="297180" cy="297180"/>
            <a:chOff x="4452682" y="2377561"/>
            <a:chExt cx="297180" cy="297180"/>
          </a:xfrm>
        </p:grpSpPr>
        <p:sp>
          <p:nvSpPr>
            <p:cNvPr id="29" name="object 29" descr=""/>
            <p:cNvSpPr/>
            <p:nvPr/>
          </p:nvSpPr>
          <p:spPr>
            <a:xfrm>
              <a:off x="4457323" y="2382202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4" h="287655">
                  <a:moveTo>
                    <a:pt x="143762" y="287524"/>
                  </a:moveTo>
                  <a:lnTo>
                    <a:pt x="98322" y="280195"/>
                  </a:lnTo>
                  <a:lnTo>
                    <a:pt x="58858" y="259786"/>
                  </a:lnTo>
                  <a:lnTo>
                    <a:pt x="27737" y="228666"/>
                  </a:lnTo>
                  <a:lnTo>
                    <a:pt x="7329" y="189202"/>
                  </a:lnTo>
                  <a:lnTo>
                    <a:pt x="0" y="143762"/>
                  </a:lnTo>
                  <a:lnTo>
                    <a:pt x="7329" y="98322"/>
                  </a:lnTo>
                  <a:lnTo>
                    <a:pt x="27737" y="58858"/>
                  </a:lnTo>
                  <a:lnTo>
                    <a:pt x="58858" y="27737"/>
                  </a:lnTo>
                  <a:lnTo>
                    <a:pt x="98322" y="7329"/>
                  </a:lnTo>
                  <a:lnTo>
                    <a:pt x="143762" y="0"/>
                  </a:lnTo>
                  <a:lnTo>
                    <a:pt x="189202" y="7329"/>
                  </a:lnTo>
                  <a:lnTo>
                    <a:pt x="228666" y="27737"/>
                  </a:lnTo>
                  <a:lnTo>
                    <a:pt x="259786" y="58858"/>
                  </a:lnTo>
                  <a:lnTo>
                    <a:pt x="280195" y="98322"/>
                  </a:lnTo>
                  <a:lnTo>
                    <a:pt x="287524" y="143762"/>
                  </a:lnTo>
                  <a:lnTo>
                    <a:pt x="280195" y="189202"/>
                  </a:lnTo>
                  <a:lnTo>
                    <a:pt x="259786" y="228666"/>
                  </a:lnTo>
                  <a:lnTo>
                    <a:pt x="228666" y="259786"/>
                  </a:lnTo>
                  <a:lnTo>
                    <a:pt x="189202" y="280195"/>
                  </a:lnTo>
                  <a:lnTo>
                    <a:pt x="143762" y="287524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457323" y="2382202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4" h="287655">
                  <a:moveTo>
                    <a:pt x="0" y="143762"/>
                  </a:moveTo>
                  <a:lnTo>
                    <a:pt x="7329" y="98322"/>
                  </a:lnTo>
                  <a:lnTo>
                    <a:pt x="27737" y="58858"/>
                  </a:lnTo>
                  <a:lnTo>
                    <a:pt x="58858" y="27737"/>
                  </a:lnTo>
                  <a:lnTo>
                    <a:pt x="98322" y="7329"/>
                  </a:lnTo>
                  <a:lnTo>
                    <a:pt x="143762" y="0"/>
                  </a:lnTo>
                  <a:lnTo>
                    <a:pt x="189202" y="7329"/>
                  </a:lnTo>
                  <a:lnTo>
                    <a:pt x="228666" y="27737"/>
                  </a:lnTo>
                  <a:lnTo>
                    <a:pt x="259786" y="58858"/>
                  </a:lnTo>
                  <a:lnTo>
                    <a:pt x="280195" y="98322"/>
                  </a:lnTo>
                  <a:lnTo>
                    <a:pt x="287524" y="143762"/>
                  </a:lnTo>
                  <a:lnTo>
                    <a:pt x="280195" y="189202"/>
                  </a:lnTo>
                  <a:lnTo>
                    <a:pt x="259786" y="228666"/>
                  </a:lnTo>
                  <a:lnTo>
                    <a:pt x="228666" y="259786"/>
                  </a:lnTo>
                  <a:lnTo>
                    <a:pt x="189202" y="280195"/>
                  </a:lnTo>
                  <a:lnTo>
                    <a:pt x="143762" y="287524"/>
                  </a:lnTo>
                  <a:lnTo>
                    <a:pt x="98322" y="280195"/>
                  </a:lnTo>
                  <a:lnTo>
                    <a:pt x="58858" y="259786"/>
                  </a:lnTo>
                  <a:lnTo>
                    <a:pt x="27737" y="228666"/>
                  </a:lnTo>
                  <a:lnTo>
                    <a:pt x="7329" y="189202"/>
                  </a:lnTo>
                  <a:lnTo>
                    <a:pt x="0" y="143762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1" name="object 3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86387" y="2464823"/>
            <a:ext cx="199645" cy="125313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5137010" y="2458300"/>
            <a:ext cx="732790" cy="132080"/>
          </a:xfrm>
          <a:custGeom>
            <a:avLst/>
            <a:gdLst/>
            <a:ahLst/>
            <a:cxnLst/>
            <a:rect l="l" t="t" r="r" b="b"/>
            <a:pathLst>
              <a:path w="732789" h="132080">
                <a:moveTo>
                  <a:pt x="91122" y="126174"/>
                </a:moveTo>
                <a:lnTo>
                  <a:pt x="66725" y="82080"/>
                </a:lnTo>
                <a:lnTo>
                  <a:pt x="64376" y="77812"/>
                </a:lnTo>
                <a:lnTo>
                  <a:pt x="67741" y="76200"/>
                </a:lnTo>
                <a:lnTo>
                  <a:pt x="74053" y="71386"/>
                </a:lnTo>
                <a:lnTo>
                  <a:pt x="76517" y="69507"/>
                </a:lnTo>
                <a:lnTo>
                  <a:pt x="79908" y="65430"/>
                </a:lnTo>
                <a:lnTo>
                  <a:pt x="84645" y="55778"/>
                </a:lnTo>
                <a:lnTo>
                  <a:pt x="85826" y="50444"/>
                </a:lnTo>
                <a:lnTo>
                  <a:pt x="85826" y="36449"/>
                </a:lnTo>
                <a:lnTo>
                  <a:pt x="84074" y="29489"/>
                </a:lnTo>
                <a:lnTo>
                  <a:pt x="80899" y="24320"/>
                </a:lnTo>
                <a:lnTo>
                  <a:pt x="77076" y="18072"/>
                </a:lnTo>
                <a:lnTo>
                  <a:pt x="72059" y="13779"/>
                </a:lnTo>
                <a:lnTo>
                  <a:pt x="65265" y="10782"/>
                </a:lnTo>
                <a:lnTo>
                  <a:pt x="65265" y="40462"/>
                </a:lnTo>
                <a:lnTo>
                  <a:pt x="65265" y="48272"/>
                </a:lnTo>
                <a:lnTo>
                  <a:pt x="47510" y="64376"/>
                </a:lnTo>
                <a:lnTo>
                  <a:pt x="20637" y="64376"/>
                </a:lnTo>
                <a:lnTo>
                  <a:pt x="20637" y="24320"/>
                </a:lnTo>
                <a:lnTo>
                  <a:pt x="47421" y="24320"/>
                </a:lnTo>
                <a:lnTo>
                  <a:pt x="65265" y="40462"/>
                </a:lnTo>
                <a:lnTo>
                  <a:pt x="65265" y="10782"/>
                </a:lnTo>
                <a:lnTo>
                  <a:pt x="58953" y="7988"/>
                </a:lnTo>
                <a:lnTo>
                  <a:pt x="51041" y="6527"/>
                </a:lnTo>
                <a:lnTo>
                  <a:pt x="0" y="6527"/>
                </a:lnTo>
                <a:lnTo>
                  <a:pt x="0" y="130213"/>
                </a:lnTo>
                <a:lnTo>
                  <a:pt x="20637" y="130213"/>
                </a:lnTo>
                <a:lnTo>
                  <a:pt x="20637" y="82080"/>
                </a:lnTo>
                <a:lnTo>
                  <a:pt x="44589" y="82080"/>
                </a:lnTo>
                <a:lnTo>
                  <a:pt x="70408" y="130213"/>
                </a:lnTo>
                <a:lnTo>
                  <a:pt x="91122" y="130213"/>
                </a:lnTo>
                <a:lnTo>
                  <a:pt x="91122" y="126174"/>
                </a:lnTo>
                <a:close/>
              </a:path>
              <a:path w="732789" h="132080">
                <a:moveTo>
                  <a:pt x="175691" y="90309"/>
                </a:moveTo>
                <a:lnTo>
                  <a:pt x="175653" y="74371"/>
                </a:lnTo>
                <a:lnTo>
                  <a:pt x="175577" y="73723"/>
                </a:lnTo>
                <a:lnTo>
                  <a:pt x="175488" y="73101"/>
                </a:lnTo>
                <a:lnTo>
                  <a:pt x="174942" y="68719"/>
                </a:lnTo>
                <a:lnTo>
                  <a:pt x="173355" y="62890"/>
                </a:lnTo>
                <a:lnTo>
                  <a:pt x="171983" y="57708"/>
                </a:lnTo>
                <a:lnTo>
                  <a:pt x="169672" y="52870"/>
                </a:lnTo>
                <a:lnTo>
                  <a:pt x="169545" y="52705"/>
                </a:lnTo>
                <a:lnTo>
                  <a:pt x="163360" y="44526"/>
                </a:lnTo>
                <a:lnTo>
                  <a:pt x="159308" y="41262"/>
                </a:lnTo>
                <a:lnTo>
                  <a:pt x="155702" y="39560"/>
                </a:lnTo>
                <a:lnTo>
                  <a:pt x="155702" y="74371"/>
                </a:lnTo>
                <a:lnTo>
                  <a:pt x="116598" y="73393"/>
                </a:lnTo>
                <a:lnTo>
                  <a:pt x="133896" y="52705"/>
                </a:lnTo>
                <a:lnTo>
                  <a:pt x="141541" y="52705"/>
                </a:lnTo>
                <a:lnTo>
                  <a:pt x="145122" y="53759"/>
                </a:lnTo>
                <a:lnTo>
                  <a:pt x="147713" y="55841"/>
                </a:lnTo>
                <a:lnTo>
                  <a:pt x="150317" y="57912"/>
                </a:lnTo>
                <a:lnTo>
                  <a:pt x="152247" y="60629"/>
                </a:lnTo>
                <a:lnTo>
                  <a:pt x="153212" y="63233"/>
                </a:lnTo>
                <a:lnTo>
                  <a:pt x="154774" y="67348"/>
                </a:lnTo>
                <a:lnTo>
                  <a:pt x="155511" y="70840"/>
                </a:lnTo>
                <a:lnTo>
                  <a:pt x="155638" y="73101"/>
                </a:lnTo>
                <a:lnTo>
                  <a:pt x="155702" y="74371"/>
                </a:lnTo>
                <a:lnTo>
                  <a:pt x="155702" y="39560"/>
                </a:lnTo>
                <a:lnTo>
                  <a:pt x="149212" y="36487"/>
                </a:lnTo>
                <a:lnTo>
                  <a:pt x="148932" y="36487"/>
                </a:lnTo>
                <a:lnTo>
                  <a:pt x="143598" y="35407"/>
                </a:lnTo>
                <a:lnTo>
                  <a:pt x="131660" y="35407"/>
                </a:lnTo>
                <a:lnTo>
                  <a:pt x="126555" y="36487"/>
                </a:lnTo>
                <a:lnTo>
                  <a:pt x="116674" y="40779"/>
                </a:lnTo>
                <a:lnTo>
                  <a:pt x="116497" y="40919"/>
                </a:lnTo>
                <a:lnTo>
                  <a:pt x="116497" y="73723"/>
                </a:lnTo>
                <a:lnTo>
                  <a:pt x="116395" y="74676"/>
                </a:lnTo>
                <a:lnTo>
                  <a:pt x="115976" y="78181"/>
                </a:lnTo>
                <a:lnTo>
                  <a:pt x="116497" y="73723"/>
                </a:lnTo>
                <a:lnTo>
                  <a:pt x="116497" y="40919"/>
                </a:lnTo>
                <a:lnTo>
                  <a:pt x="95897" y="75819"/>
                </a:lnTo>
                <a:lnTo>
                  <a:pt x="95897" y="93230"/>
                </a:lnTo>
                <a:lnTo>
                  <a:pt x="115963" y="126263"/>
                </a:lnTo>
                <a:lnTo>
                  <a:pt x="132422" y="131838"/>
                </a:lnTo>
                <a:lnTo>
                  <a:pt x="145021" y="131838"/>
                </a:lnTo>
                <a:lnTo>
                  <a:pt x="173520" y="114630"/>
                </a:lnTo>
                <a:lnTo>
                  <a:pt x="175361" y="111810"/>
                </a:lnTo>
                <a:lnTo>
                  <a:pt x="162521" y="101612"/>
                </a:lnTo>
                <a:lnTo>
                  <a:pt x="158927" y="106324"/>
                </a:lnTo>
                <a:lnTo>
                  <a:pt x="155448" y="109664"/>
                </a:lnTo>
                <a:lnTo>
                  <a:pt x="148729" y="113639"/>
                </a:lnTo>
                <a:lnTo>
                  <a:pt x="144614" y="114630"/>
                </a:lnTo>
                <a:lnTo>
                  <a:pt x="135966" y="114630"/>
                </a:lnTo>
                <a:lnTo>
                  <a:pt x="115976" y="90665"/>
                </a:lnTo>
                <a:lnTo>
                  <a:pt x="115976" y="90309"/>
                </a:lnTo>
                <a:lnTo>
                  <a:pt x="175691" y="90309"/>
                </a:lnTo>
                <a:close/>
              </a:path>
              <a:path w="732789" h="132080">
                <a:moveTo>
                  <a:pt x="267779" y="125971"/>
                </a:moveTo>
                <a:lnTo>
                  <a:pt x="264680" y="91782"/>
                </a:lnTo>
                <a:lnTo>
                  <a:pt x="264680" y="87299"/>
                </a:lnTo>
                <a:lnTo>
                  <a:pt x="264680" y="71793"/>
                </a:lnTo>
                <a:lnTo>
                  <a:pt x="242252" y="36576"/>
                </a:lnTo>
                <a:lnTo>
                  <a:pt x="236207" y="35407"/>
                </a:lnTo>
                <a:lnTo>
                  <a:pt x="223837" y="35407"/>
                </a:lnTo>
                <a:lnTo>
                  <a:pt x="191909" y="61214"/>
                </a:lnTo>
                <a:lnTo>
                  <a:pt x="191909" y="66408"/>
                </a:lnTo>
                <a:lnTo>
                  <a:pt x="211899" y="66408"/>
                </a:lnTo>
                <a:lnTo>
                  <a:pt x="211899" y="62877"/>
                </a:lnTo>
                <a:lnTo>
                  <a:pt x="212547" y="60236"/>
                </a:lnTo>
                <a:lnTo>
                  <a:pt x="215188" y="56756"/>
                </a:lnTo>
                <a:lnTo>
                  <a:pt x="217106" y="55321"/>
                </a:lnTo>
                <a:lnTo>
                  <a:pt x="222110" y="53035"/>
                </a:lnTo>
                <a:lnTo>
                  <a:pt x="225082" y="52463"/>
                </a:lnTo>
                <a:lnTo>
                  <a:pt x="232244" y="52463"/>
                </a:lnTo>
                <a:lnTo>
                  <a:pt x="244690" y="64160"/>
                </a:lnTo>
                <a:lnTo>
                  <a:pt x="244690" y="71793"/>
                </a:lnTo>
                <a:lnTo>
                  <a:pt x="244690" y="87299"/>
                </a:lnTo>
                <a:lnTo>
                  <a:pt x="244690" y="102679"/>
                </a:lnTo>
                <a:lnTo>
                  <a:pt x="241363" y="107188"/>
                </a:lnTo>
                <a:lnTo>
                  <a:pt x="238848" y="109308"/>
                </a:lnTo>
                <a:lnTo>
                  <a:pt x="232435" y="112852"/>
                </a:lnTo>
                <a:lnTo>
                  <a:pt x="228727" y="113728"/>
                </a:lnTo>
                <a:lnTo>
                  <a:pt x="221246" y="113728"/>
                </a:lnTo>
                <a:lnTo>
                  <a:pt x="210108" y="103530"/>
                </a:lnTo>
                <a:lnTo>
                  <a:pt x="210108" y="98882"/>
                </a:lnTo>
                <a:lnTo>
                  <a:pt x="230530" y="87299"/>
                </a:lnTo>
                <a:lnTo>
                  <a:pt x="244690" y="87299"/>
                </a:lnTo>
                <a:lnTo>
                  <a:pt x="244690" y="71793"/>
                </a:lnTo>
                <a:lnTo>
                  <a:pt x="225958" y="71793"/>
                </a:lnTo>
                <a:lnTo>
                  <a:pt x="220256" y="72466"/>
                </a:lnTo>
                <a:lnTo>
                  <a:pt x="190080" y="97904"/>
                </a:lnTo>
                <a:lnTo>
                  <a:pt x="190030" y="108559"/>
                </a:lnTo>
                <a:lnTo>
                  <a:pt x="191389" y="113423"/>
                </a:lnTo>
                <a:lnTo>
                  <a:pt x="196837" y="122097"/>
                </a:lnTo>
                <a:lnTo>
                  <a:pt x="200609" y="125514"/>
                </a:lnTo>
                <a:lnTo>
                  <a:pt x="210324" y="130581"/>
                </a:lnTo>
                <a:lnTo>
                  <a:pt x="215950" y="131838"/>
                </a:lnTo>
                <a:lnTo>
                  <a:pt x="227457" y="131838"/>
                </a:lnTo>
                <a:lnTo>
                  <a:pt x="245719" y="123444"/>
                </a:lnTo>
                <a:lnTo>
                  <a:pt x="245529" y="122186"/>
                </a:lnTo>
                <a:lnTo>
                  <a:pt x="245770" y="123444"/>
                </a:lnTo>
                <a:lnTo>
                  <a:pt x="245846" y="124307"/>
                </a:lnTo>
                <a:lnTo>
                  <a:pt x="246722" y="127304"/>
                </a:lnTo>
                <a:lnTo>
                  <a:pt x="247992" y="130213"/>
                </a:lnTo>
                <a:lnTo>
                  <a:pt x="267779" y="130213"/>
                </a:lnTo>
                <a:lnTo>
                  <a:pt x="267779" y="125971"/>
                </a:lnTo>
                <a:close/>
              </a:path>
              <a:path w="732789" h="132080">
                <a:moveTo>
                  <a:pt x="306755" y="0"/>
                </a:moveTo>
                <a:lnTo>
                  <a:pt x="286689" y="0"/>
                </a:lnTo>
                <a:lnTo>
                  <a:pt x="286689" y="130213"/>
                </a:lnTo>
                <a:lnTo>
                  <a:pt x="306755" y="130213"/>
                </a:lnTo>
                <a:lnTo>
                  <a:pt x="306755" y="0"/>
                </a:lnTo>
                <a:close/>
              </a:path>
              <a:path w="732789" h="132080">
                <a:moveTo>
                  <a:pt x="358902" y="68618"/>
                </a:moveTo>
                <a:lnTo>
                  <a:pt x="314198" y="68618"/>
                </a:lnTo>
                <a:lnTo>
                  <a:pt x="314198" y="85915"/>
                </a:lnTo>
                <a:lnTo>
                  <a:pt x="358902" y="85915"/>
                </a:lnTo>
                <a:lnTo>
                  <a:pt x="358902" y="68618"/>
                </a:lnTo>
                <a:close/>
              </a:path>
              <a:path w="732789" h="132080">
                <a:moveTo>
                  <a:pt x="458266" y="6527"/>
                </a:moveTo>
                <a:lnTo>
                  <a:pt x="420077" y="6527"/>
                </a:lnTo>
                <a:lnTo>
                  <a:pt x="399681" y="6527"/>
                </a:lnTo>
                <a:lnTo>
                  <a:pt x="361581" y="6527"/>
                </a:lnTo>
                <a:lnTo>
                  <a:pt x="361581" y="24320"/>
                </a:lnTo>
                <a:lnTo>
                  <a:pt x="399681" y="24320"/>
                </a:lnTo>
                <a:lnTo>
                  <a:pt x="399681" y="130213"/>
                </a:lnTo>
                <a:lnTo>
                  <a:pt x="420077" y="130213"/>
                </a:lnTo>
                <a:lnTo>
                  <a:pt x="420077" y="24320"/>
                </a:lnTo>
                <a:lnTo>
                  <a:pt x="458266" y="24320"/>
                </a:lnTo>
                <a:lnTo>
                  <a:pt x="458266" y="6527"/>
                </a:lnTo>
                <a:close/>
              </a:path>
              <a:path w="732789" h="132080">
                <a:moveTo>
                  <a:pt x="492417" y="37045"/>
                </a:moveTo>
                <a:lnTo>
                  <a:pt x="472338" y="37045"/>
                </a:lnTo>
                <a:lnTo>
                  <a:pt x="472338" y="130213"/>
                </a:lnTo>
                <a:lnTo>
                  <a:pt x="492417" y="130213"/>
                </a:lnTo>
                <a:lnTo>
                  <a:pt x="492417" y="37045"/>
                </a:lnTo>
                <a:close/>
              </a:path>
              <a:path w="732789" h="132080">
                <a:moveTo>
                  <a:pt x="493966" y="13004"/>
                </a:moveTo>
                <a:lnTo>
                  <a:pt x="492950" y="10375"/>
                </a:lnTo>
                <a:lnTo>
                  <a:pt x="488924" y="5994"/>
                </a:lnTo>
                <a:lnTo>
                  <a:pt x="486130" y="4902"/>
                </a:lnTo>
                <a:lnTo>
                  <a:pt x="478866" y="4902"/>
                </a:lnTo>
                <a:lnTo>
                  <a:pt x="476059" y="5994"/>
                </a:lnTo>
                <a:lnTo>
                  <a:pt x="472160" y="10375"/>
                </a:lnTo>
                <a:lnTo>
                  <a:pt x="471195" y="13004"/>
                </a:lnTo>
                <a:lnTo>
                  <a:pt x="471195" y="19037"/>
                </a:lnTo>
                <a:lnTo>
                  <a:pt x="472160" y="21602"/>
                </a:lnTo>
                <a:lnTo>
                  <a:pt x="474091" y="23787"/>
                </a:lnTo>
                <a:lnTo>
                  <a:pt x="476059" y="25933"/>
                </a:lnTo>
                <a:lnTo>
                  <a:pt x="478866" y="27000"/>
                </a:lnTo>
                <a:lnTo>
                  <a:pt x="486130" y="27000"/>
                </a:lnTo>
                <a:lnTo>
                  <a:pt x="488924" y="25933"/>
                </a:lnTo>
                <a:lnTo>
                  <a:pt x="492963" y="21602"/>
                </a:lnTo>
                <a:lnTo>
                  <a:pt x="493966" y="19037"/>
                </a:lnTo>
                <a:lnTo>
                  <a:pt x="493966" y="13004"/>
                </a:lnTo>
                <a:close/>
              </a:path>
              <a:path w="732789" h="132080">
                <a:moveTo>
                  <a:pt x="636828" y="130213"/>
                </a:moveTo>
                <a:lnTo>
                  <a:pt x="636727" y="63233"/>
                </a:lnTo>
                <a:lnTo>
                  <a:pt x="636600" y="62369"/>
                </a:lnTo>
                <a:lnTo>
                  <a:pt x="636498" y="61671"/>
                </a:lnTo>
                <a:lnTo>
                  <a:pt x="636117" y="58902"/>
                </a:lnTo>
                <a:lnTo>
                  <a:pt x="634212" y="53035"/>
                </a:lnTo>
                <a:lnTo>
                  <a:pt x="633310" y="50228"/>
                </a:lnTo>
                <a:lnTo>
                  <a:pt x="631228" y="46621"/>
                </a:lnTo>
                <a:lnTo>
                  <a:pt x="625576" y="40894"/>
                </a:lnTo>
                <a:lnTo>
                  <a:pt x="622223" y="38811"/>
                </a:lnTo>
                <a:lnTo>
                  <a:pt x="614133" y="36055"/>
                </a:lnTo>
                <a:lnTo>
                  <a:pt x="613981" y="36055"/>
                </a:lnTo>
                <a:lnTo>
                  <a:pt x="609765" y="35407"/>
                </a:lnTo>
                <a:lnTo>
                  <a:pt x="598805" y="35407"/>
                </a:lnTo>
                <a:lnTo>
                  <a:pt x="593483" y="36512"/>
                </a:lnTo>
                <a:lnTo>
                  <a:pt x="584136" y="40894"/>
                </a:lnTo>
                <a:lnTo>
                  <a:pt x="581774" y="42672"/>
                </a:lnTo>
                <a:lnTo>
                  <a:pt x="581774" y="58902"/>
                </a:lnTo>
                <a:lnTo>
                  <a:pt x="581774" y="42672"/>
                </a:lnTo>
                <a:lnTo>
                  <a:pt x="580199" y="43853"/>
                </a:lnTo>
                <a:lnTo>
                  <a:pt x="577202" y="47383"/>
                </a:lnTo>
                <a:lnTo>
                  <a:pt x="576427" y="46151"/>
                </a:lnTo>
                <a:lnTo>
                  <a:pt x="570763" y="40627"/>
                </a:lnTo>
                <a:lnTo>
                  <a:pt x="567982" y="38938"/>
                </a:lnTo>
                <a:lnTo>
                  <a:pt x="567982" y="66065"/>
                </a:lnTo>
                <a:lnTo>
                  <a:pt x="567956" y="66294"/>
                </a:lnTo>
                <a:lnTo>
                  <a:pt x="567918" y="66522"/>
                </a:lnTo>
                <a:lnTo>
                  <a:pt x="567982" y="66065"/>
                </a:lnTo>
                <a:lnTo>
                  <a:pt x="567982" y="38938"/>
                </a:lnTo>
                <a:lnTo>
                  <a:pt x="567461" y="38608"/>
                </a:lnTo>
                <a:lnTo>
                  <a:pt x="559904" y="36055"/>
                </a:lnTo>
                <a:lnTo>
                  <a:pt x="555815" y="35407"/>
                </a:lnTo>
                <a:lnTo>
                  <a:pt x="545172" y="35407"/>
                </a:lnTo>
                <a:lnTo>
                  <a:pt x="539788" y="36512"/>
                </a:lnTo>
                <a:lnTo>
                  <a:pt x="538581" y="37045"/>
                </a:lnTo>
                <a:lnTo>
                  <a:pt x="530059" y="41046"/>
                </a:lnTo>
                <a:lnTo>
                  <a:pt x="527494" y="43078"/>
                </a:lnTo>
                <a:lnTo>
                  <a:pt x="527405" y="41046"/>
                </a:lnTo>
                <a:lnTo>
                  <a:pt x="527304" y="38811"/>
                </a:lnTo>
                <a:lnTo>
                  <a:pt x="527215" y="37045"/>
                </a:lnTo>
                <a:lnTo>
                  <a:pt x="508088" y="37045"/>
                </a:lnTo>
                <a:lnTo>
                  <a:pt x="508088" y="130213"/>
                </a:lnTo>
                <a:lnTo>
                  <a:pt x="528154" y="130213"/>
                </a:lnTo>
                <a:lnTo>
                  <a:pt x="528154" y="82816"/>
                </a:lnTo>
                <a:lnTo>
                  <a:pt x="528142" y="63449"/>
                </a:lnTo>
                <a:lnTo>
                  <a:pt x="528104" y="55791"/>
                </a:lnTo>
                <a:lnTo>
                  <a:pt x="528154" y="62928"/>
                </a:lnTo>
                <a:lnTo>
                  <a:pt x="528243" y="63093"/>
                </a:lnTo>
                <a:lnTo>
                  <a:pt x="541972" y="53035"/>
                </a:lnTo>
                <a:lnTo>
                  <a:pt x="549478" y="53035"/>
                </a:lnTo>
                <a:lnTo>
                  <a:pt x="551980" y="53505"/>
                </a:lnTo>
                <a:lnTo>
                  <a:pt x="552234" y="53505"/>
                </a:lnTo>
                <a:lnTo>
                  <a:pt x="557250" y="55791"/>
                </a:lnTo>
                <a:lnTo>
                  <a:pt x="559117" y="57518"/>
                </a:lnTo>
                <a:lnTo>
                  <a:pt x="560425" y="59880"/>
                </a:lnTo>
                <a:lnTo>
                  <a:pt x="561759" y="62230"/>
                </a:lnTo>
                <a:lnTo>
                  <a:pt x="561784" y="62369"/>
                </a:lnTo>
                <a:lnTo>
                  <a:pt x="561898" y="62928"/>
                </a:lnTo>
                <a:lnTo>
                  <a:pt x="562000" y="63411"/>
                </a:lnTo>
                <a:lnTo>
                  <a:pt x="562114" y="63969"/>
                </a:lnTo>
                <a:lnTo>
                  <a:pt x="562330" y="65024"/>
                </a:lnTo>
                <a:lnTo>
                  <a:pt x="562419" y="130213"/>
                </a:lnTo>
                <a:lnTo>
                  <a:pt x="582409" y="130213"/>
                </a:lnTo>
                <a:lnTo>
                  <a:pt x="582409" y="78359"/>
                </a:lnTo>
                <a:lnTo>
                  <a:pt x="582409" y="68694"/>
                </a:lnTo>
                <a:lnTo>
                  <a:pt x="582295" y="62369"/>
                </a:lnTo>
                <a:lnTo>
                  <a:pt x="582409" y="66916"/>
                </a:lnTo>
                <a:lnTo>
                  <a:pt x="582510" y="67919"/>
                </a:lnTo>
                <a:lnTo>
                  <a:pt x="582637" y="66916"/>
                </a:lnTo>
                <a:lnTo>
                  <a:pt x="584238" y="62369"/>
                </a:lnTo>
                <a:lnTo>
                  <a:pt x="584327" y="62230"/>
                </a:lnTo>
                <a:lnTo>
                  <a:pt x="585393" y="60363"/>
                </a:lnTo>
                <a:lnTo>
                  <a:pt x="588416" y="56883"/>
                </a:lnTo>
                <a:lnTo>
                  <a:pt x="597395" y="53035"/>
                </a:lnTo>
                <a:lnTo>
                  <a:pt x="603897" y="53035"/>
                </a:lnTo>
                <a:lnTo>
                  <a:pt x="616204" y="62230"/>
                </a:lnTo>
                <a:lnTo>
                  <a:pt x="616242" y="62369"/>
                </a:lnTo>
                <a:lnTo>
                  <a:pt x="616343" y="62928"/>
                </a:lnTo>
                <a:lnTo>
                  <a:pt x="616432" y="63411"/>
                </a:lnTo>
                <a:lnTo>
                  <a:pt x="616546" y="63969"/>
                </a:lnTo>
                <a:lnTo>
                  <a:pt x="616750" y="65024"/>
                </a:lnTo>
                <a:lnTo>
                  <a:pt x="616750" y="130213"/>
                </a:lnTo>
                <a:lnTo>
                  <a:pt x="636828" y="130213"/>
                </a:lnTo>
                <a:close/>
              </a:path>
              <a:path w="732789" h="132080">
                <a:moveTo>
                  <a:pt x="732637" y="90309"/>
                </a:moveTo>
                <a:lnTo>
                  <a:pt x="730300" y="62890"/>
                </a:lnTo>
                <a:lnTo>
                  <a:pt x="728929" y="57708"/>
                </a:lnTo>
                <a:lnTo>
                  <a:pt x="726617" y="52870"/>
                </a:lnTo>
                <a:lnTo>
                  <a:pt x="726490" y="52705"/>
                </a:lnTo>
                <a:lnTo>
                  <a:pt x="720305" y="44526"/>
                </a:lnTo>
                <a:lnTo>
                  <a:pt x="716254" y="41262"/>
                </a:lnTo>
                <a:lnTo>
                  <a:pt x="712647" y="39560"/>
                </a:lnTo>
                <a:lnTo>
                  <a:pt x="712647" y="74371"/>
                </a:lnTo>
                <a:lnTo>
                  <a:pt x="673544" y="73393"/>
                </a:lnTo>
                <a:lnTo>
                  <a:pt x="690841" y="52705"/>
                </a:lnTo>
                <a:lnTo>
                  <a:pt x="698487" y="52705"/>
                </a:lnTo>
                <a:lnTo>
                  <a:pt x="702068" y="53759"/>
                </a:lnTo>
                <a:lnTo>
                  <a:pt x="704659" y="55841"/>
                </a:lnTo>
                <a:lnTo>
                  <a:pt x="707263" y="57912"/>
                </a:lnTo>
                <a:lnTo>
                  <a:pt x="709193" y="60629"/>
                </a:lnTo>
                <a:lnTo>
                  <a:pt x="710158" y="63233"/>
                </a:lnTo>
                <a:lnTo>
                  <a:pt x="711733" y="67348"/>
                </a:lnTo>
                <a:lnTo>
                  <a:pt x="712457" y="70840"/>
                </a:lnTo>
                <a:lnTo>
                  <a:pt x="712584" y="73101"/>
                </a:lnTo>
                <a:lnTo>
                  <a:pt x="712647" y="74371"/>
                </a:lnTo>
                <a:lnTo>
                  <a:pt x="712647" y="39560"/>
                </a:lnTo>
                <a:lnTo>
                  <a:pt x="706158" y="36487"/>
                </a:lnTo>
                <a:lnTo>
                  <a:pt x="705878" y="36487"/>
                </a:lnTo>
                <a:lnTo>
                  <a:pt x="700557" y="35407"/>
                </a:lnTo>
                <a:lnTo>
                  <a:pt x="688606" y="35407"/>
                </a:lnTo>
                <a:lnTo>
                  <a:pt x="683501" y="36487"/>
                </a:lnTo>
                <a:lnTo>
                  <a:pt x="653961" y="69126"/>
                </a:lnTo>
                <a:lnTo>
                  <a:pt x="652856" y="75819"/>
                </a:lnTo>
                <a:lnTo>
                  <a:pt x="652856" y="93230"/>
                </a:lnTo>
                <a:lnTo>
                  <a:pt x="672909" y="126263"/>
                </a:lnTo>
                <a:lnTo>
                  <a:pt x="689368" y="131838"/>
                </a:lnTo>
                <a:lnTo>
                  <a:pt x="701967" y="131838"/>
                </a:lnTo>
                <a:lnTo>
                  <a:pt x="732320" y="111810"/>
                </a:lnTo>
                <a:lnTo>
                  <a:pt x="719467" y="101612"/>
                </a:lnTo>
                <a:lnTo>
                  <a:pt x="715873" y="106324"/>
                </a:lnTo>
                <a:lnTo>
                  <a:pt x="712393" y="109664"/>
                </a:lnTo>
                <a:lnTo>
                  <a:pt x="705675" y="113639"/>
                </a:lnTo>
                <a:lnTo>
                  <a:pt x="701560" y="114630"/>
                </a:lnTo>
                <a:lnTo>
                  <a:pt x="692912" y="114630"/>
                </a:lnTo>
                <a:lnTo>
                  <a:pt x="672922" y="90665"/>
                </a:lnTo>
                <a:lnTo>
                  <a:pt x="672922" y="90309"/>
                </a:lnTo>
                <a:lnTo>
                  <a:pt x="732637" y="90309"/>
                </a:lnTo>
                <a:close/>
              </a:path>
            </a:pathLst>
          </a:custGeom>
          <a:solidFill>
            <a:srgbClr val="38465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5926023" y="2458297"/>
            <a:ext cx="2082800" cy="164465"/>
            <a:chOff x="5926023" y="2458297"/>
            <a:chExt cx="2082800" cy="164465"/>
          </a:xfrm>
        </p:grpSpPr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6023" y="2463191"/>
              <a:ext cx="1233162" cy="149665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7178091" y="2458300"/>
              <a:ext cx="72390" cy="130810"/>
            </a:xfrm>
            <a:custGeom>
              <a:avLst/>
              <a:gdLst/>
              <a:ahLst/>
              <a:cxnLst/>
              <a:rect l="l" t="t" r="r" b="b"/>
              <a:pathLst>
                <a:path w="72390" h="130810">
                  <a:moveTo>
                    <a:pt x="20066" y="0"/>
                  </a:moveTo>
                  <a:lnTo>
                    <a:pt x="0" y="0"/>
                  </a:lnTo>
                  <a:lnTo>
                    <a:pt x="0" y="130213"/>
                  </a:lnTo>
                  <a:lnTo>
                    <a:pt x="20066" y="130213"/>
                  </a:lnTo>
                  <a:lnTo>
                    <a:pt x="20066" y="0"/>
                  </a:lnTo>
                  <a:close/>
                </a:path>
                <a:path w="72390" h="130810">
                  <a:moveTo>
                    <a:pt x="72212" y="68618"/>
                  </a:moveTo>
                  <a:lnTo>
                    <a:pt x="27495" y="68618"/>
                  </a:lnTo>
                  <a:lnTo>
                    <a:pt x="27495" y="85915"/>
                  </a:lnTo>
                  <a:lnTo>
                    <a:pt x="72212" y="85915"/>
                  </a:lnTo>
                  <a:lnTo>
                    <a:pt x="72212" y="68618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52990" y="2458297"/>
              <a:ext cx="755224" cy="164146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4859898" y="2689984"/>
            <a:ext cx="5363210" cy="434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7600"/>
              </a:lnSpc>
              <a:spcBef>
                <a:spcPts val="95"/>
              </a:spcBef>
            </a:pPr>
            <a:r>
              <a:rPr dirty="0" sz="1050" spc="-90">
                <a:solidFill>
                  <a:srgbClr val="384653"/>
                </a:solidFill>
                <a:latin typeface="Arial MT"/>
                <a:cs typeface="Arial MT"/>
              </a:rPr>
              <a:t>Emergency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calls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often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miss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exact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150">
                <a:solidFill>
                  <a:srgbClr val="384653"/>
                </a:solidFill>
                <a:latin typeface="Arial MT"/>
                <a:cs typeface="Arial MT"/>
              </a:rPr>
              <a:t>GPS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data.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That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means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responders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waste</a:t>
            </a:r>
            <a:r>
              <a:rPr dirty="0" sz="10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precious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minutes</a:t>
            </a:r>
            <a:r>
              <a:rPr dirty="0" sz="1050" spc="-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trying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384653"/>
                </a:solidFill>
                <a:latin typeface="Arial MT"/>
                <a:cs typeface="Arial MT"/>
              </a:rPr>
              <a:t>to </a:t>
            </a:r>
            <a:r>
              <a:rPr dirty="0" sz="950" spc="-35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nd</a:t>
            </a:r>
            <a:r>
              <a:rPr dirty="0" sz="10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384653"/>
                </a:solidFill>
                <a:latin typeface="Arial MT"/>
                <a:cs typeface="Arial MT"/>
              </a:rPr>
              <a:t>you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4452682" y="3372930"/>
            <a:ext cx="297180" cy="297180"/>
            <a:chOff x="4452682" y="3372930"/>
            <a:chExt cx="297180" cy="297180"/>
          </a:xfrm>
        </p:grpSpPr>
        <p:sp>
          <p:nvSpPr>
            <p:cNvPr id="39" name="object 39" descr=""/>
            <p:cNvSpPr/>
            <p:nvPr/>
          </p:nvSpPr>
          <p:spPr>
            <a:xfrm>
              <a:off x="4457323" y="3377572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4" h="287654">
                  <a:moveTo>
                    <a:pt x="143762" y="287524"/>
                  </a:moveTo>
                  <a:lnTo>
                    <a:pt x="98322" y="280195"/>
                  </a:lnTo>
                  <a:lnTo>
                    <a:pt x="58858" y="259786"/>
                  </a:lnTo>
                  <a:lnTo>
                    <a:pt x="27737" y="228666"/>
                  </a:lnTo>
                  <a:lnTo>
                    <a:pt x="7329" y="189202"/>
                  </a:lnTo>
                  <a:lnTo>
                    <a:pt x="0" y="143762"/>
                  </a:lnTo>
                  <a:lnTo>
                    <a:pt x="7329" y="98322"/>
                  </a:lnTo>
                  <a:lnTo>
                    <a:pt x="27737" y="58858"/>
                  </a:lnTo>
                  <a:lnTo>
                    <a:pt x="58858" y="27737"/>
                  </a:lnTo>
                  <a:lnTo>
                    <a:pt x="98322" y="7329"/>
                  </a:lnTo>
                  <a:lnTo>
                    <a:pt x="143762" y="0"/>
                  </a:lnTo>
                  <a:lnTo>
                    <a:pt x="189202" y="7329"/>
                  </a:lnTo>
                  <a:lnTo>
                    <a:pt x="228666" y="27737"/>
                  </a:lnTo>
                  <a:lnTo>
                    <a:pt x="259786" y="58858"/>
                  </a:lnTo>
                  <a:lnTo>
                    <a:pt x="280195" y="98322"/>
                  </a:lnTo>
                  <a:lnTo>
                    <a:pt x="287524" y="143762"/>
                  </a:lnTo>
                  <a:lnTo>
                    <a:pt x="280195" y="189202"/>
                  </a:lnTo>
                  <a:lnTo>
                    <a:pt x="259786" y="228666"/>
                  </a:lnTo>
                  <a:lnTo>
                    <a:pt x="228666" y="259786"/>
                  </a:lnTo>
                  <a:lnTo>
                    <a:pt x="189202" y="280195"/>
                  </a:lnTo>
                  <a:lnTo>
                    <a:pt x="143762" y="287524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457323" y="3377572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4" h="287654">
                  <a:moveTo>
                    <a:pt x="0" y="143762"/>
                  </a:moveTo>
                  <a:lnTo>
                    <a:pt x="7329" y="98322"/>
                  </a:lnTo>
                  <a:lnTo>
                    <a:pt x="27737" y="58858"/>
                  </a:lnTo>
                  <a:lnTo>
                    <a:pt x="58858" y="27737"/>
                  </a:lnTo>
                  <a:lnTo>
                    <a:pt x="98322" y="7329"/>
                  </a:lnTo>
                  <a:lnTo>
                    <a:pt x="143762" y="0"/>
                  </a:lnTo>
                  <a:lnTo>
                    <a:pt x="189202" y="7329"/>
                  </a:lnTo>
                  <a:lnTo>
                    <a:pt x="228666" y="27737"/>
                  </a:lnTo>
                  <a:lnTo>
                    <a:pt x="259786" y="58858"/>
                  </a:lnTo>
                  <a:lnTo>
                    <a:pt x="280195" y="98322"/>
                  </a:lnTo>
                  <a:lnTo>
                    <a:pt x="287524" y="143762"/>
                  </a:lnTo>
                  <a:lnTo>
                    <a:pt x="280195" y="189202"/>
                  </a:lnTo>
                  <a:lnTo>
                    <a:pt x="259786" y="228666"/>
                  </a:lnTo>
                  <a:lnTo>
                    <a:pt x="228666" y="259786"/>
                  </a:lnTo>
                  <a:lnTo>
                    <a:pt x="189202" y="280195"/>
                  </a:lnTo>
                  <a:lnTo>
                    <a:pt x="143762" y="287524"/>
                  </a:lnTo>
                  <a:lnTo>
                    <a:pt x="98322" y="280195"/>
                  </a:lnTo>
                  <a:lnTo>
                    <a:pt x="58858" y="259786"/>
                  </a:lnTo>
                  <a:lnTo>
                    <a:pt x="27737" y="228666"/>
                  </a:lnTo>
                  <a:lnTo>
                    <a:pt x="7329" y="189202"/>
                  </a:lnTo>
                  <a:lnTo>
                    <a:pt x="0" y="143762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4879695" y="3453667"/>
            <a:ext cx="2999105" cy="154940"/>
            <a:chOff x="4879695" y="3453667"/>
            <a:chExt cx="2999105" cy="154940"/>
          </a:xfrm>
        </p:grpSpPr>
        <p:pic>
          <p:nvPicPr>
            <p:cNvPr id="42" name="object 4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9695" y="3453667"/>
              <a:ext cx="2237401" cy="154560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7125640" y="3458565"/>
              <a:ext cx="753110" cy="127000"/>
            </a:xfrm>
            <a:custGeom>
              <a:avLst/>
              <a:gdLst/>
              <a:ahLst/>
              <a:cxnLst/>
              <a:rect l="l" t="t" r="r" b="b"/>
              <a:pathLst>
                <a:path w="753109" h="127000">
                  <a:moveTo>
                    <a:pt x="44704" y="63715"/>
                  </a:moveTo>
                  <a:lnTo>
                    <a:pt x="0" y="63715"/>
                  </a:lnTo>
                  <a:lnTo>
                    <a:pt x="0" y="81013"/>
                  </a:lnTo>
                  <a:lnTo>
                    <a:pt x="44704" y="81013"/>
                  </a:lnTo>
                  <a:lnTo>
                    <a:pt x="44704" y="63715"/>
                  </a:lnTo>
                  <a:close/>
                </a:path>
                <a:path w="753109" h="127000">
                  <a:moveTo>
                    <a:pt x="135585" y="1638"/>
                  </a:moveTo>
                  <a:lnTo>
                    <a:pt x="77736" y="1638"/>
                  </a:lnTo>
                  <a:lnTo>
                    <a:pt x="69418" y="1638"/>
                  </a:lnTo>
                  <a:lnTo>
                    <a:pt x="57099" y="1638"/>
                  </a:lnTo>
                  <a:lnTo>
                    <a:pt x="57099" y="125310"/>
                  </a:lnTo>
                  <a:lnTo>
                    <a:pt x="77736" y="125310"/>
                  </a:lnTo>
                  <a:lnTo>
                    <a:pt x="77736" y="72859"/>
                  </a:lnTo>
                  <a:lnTo>
                    <a:pt x="127508" y="72859"/>
                  </a:lnTo>
                  <a:lnTo>
                    <a:pt x="127508" y="55067"/>
                  </a:lnTo>
                  <a:lnTo>
                    <a:pt x="77736" y="55067"/>
                  </a:lnTo>
                  <a:lnTo>
                    <a:pt x="77736" y="19418"/>
                  </a:lnTo>
                  <a:lnTo>
                    <a:pt x="135585" y="19418"/>
                  </a:lnTo>
                  <a:lnTo>
                    <a:pt x="135585" y="1638"/>
                  </a:lnTo>
                  <a:close/>
                </a:path>
                <a:path w="753109" h="127000">
                  <a:moveTo>
                    <a:pt x="168935" y="32143"/>
                  </a:moveTo>
                  <a:lnTo>
                    <a:pt x="148869" y="32143"/>
                  </a:lnTo>
                  <a:lnTo>
                    <a:pt x="148869" y="125310"/>
                  </a:lnTo>
                  <a:lnTo>
                    <a:pt x="168935" y="125310"/>
                  </a:lnTo>
                  <a:lnTo>
                    <a:pt x="168935" y="32143"/>
                  </a:lnTo>
                  <a:close/>
                </a:path>
                <a:path w="753109" h="127000">
                  <a:moveTo>
                    <a:pt x="170484" y="8102"/>
                  </a:moveTo>
                  <a:lnTo>
                    <a:pt x="169481" y="5486"/>
                  </a:lnTo>
                  <a:lnTo>
                    <a:pt x="165455" y="1104"/>
                  </a:lnTo>
                  <a:lnTo>
                    <a:pt x="162648" y="0"/>
                  </a:lnTo>
                  <a:lnTo>
                    <a:pt x="155384" y="0"/>
                  </a:lnTo>
                  <a:lnTo>
                    <a:pt x="152577" y="1104"/>
                  </a:lnTo>
                  <a:lnTo>
                    <a:pt x="148691" y="5486"/>
                  </a:lnTo>
                  <a:lnTo>
                    <a:pt x="147726" y="8102"/>
                  </a:lnTo>
                  <a:lnTo>
                    <a:pt x="147726" y="14147"/>
                  </a:lnTo>
                  <a:lnTo>
                    <a:pt x="148691" y="16713"/>
                  </a:lnTo>
                  <a:lnTo>
                    <a:pt x="150622" y="18884"/>
                  </a:lnTo>
                  <a:lnTo>
                    <a:pt x="152577" y="21043"/>
                  </a:lnTo>
                  <a:lnTo>
                    <a:pt x="155384" y="22110"/>
                  </a:lnTo>
                  <a:lnTo>
                    <a:pt x="162648" y="22110"/>
                  </a:lnTo>
                  <a:lnTo>
                    <a:pt x="165455" y="21043"/>
                  </a:lnTo>
                  <a:lnTo>
                    <a:pt x="169481" y="16713"/>
                  </a:lnTo>
                  <a:lnTo>
                    <a:pt x="170484" y="14147"/>
                  </a:lnTo>
                  <a:lnTo>
                    <a:pt x="170484" y="8102"/>
                  </a:lnTo>
                  <a:close/>
                </a:path>
                <a:path w="753109" h="127000">
                  <a:moveTo>
                    <a:pt x="227025" y="124663"/>
                  </a:moveTo>
                  <a:lnTo>
                    <a:pt x="226949" y="108902"/>
                  </a:lnTo>
                  <a:lnTo>
                    <a:pt x="226949" y="107492"/>
                  </a:lnTo>
                  <a:lnTo>
                    <a:pt x="224282" y="108089"/>
                  </a:lnTo>
                  <a:lnTo>
                    <a:pt x="222300" y="108508"/>
                  </a:lnTo>
                  <a:lnTo>
                    <a:pt x="220103" y="108902"/>
                  </a:lnTo>
                  <a:lnTo>
                    <a:pt x="214757" y="108902"/>
                  </a:lnTo>
                  <a:lnTo>
                    <a:pt x="212305" y="108089"/>
                  </a:lnTo>
                  <a:lnTo>
                    <a:pt x="212496" y="108089"/>
                  </a:lnTo>
                  <a:lnTo>
                    <a:pt x="211772" y="107492"/>
                  </a:lnTo>
                  <a:lnTo>
                    <a:pt x="210464" y="105346"/>
                  </a:lnTo>
                  <a:lnTo>
                    <a:pt x="210146" y="103530"/>
                  </a:lnTo>
                  <a:lnTo>
                    <a:pt x="210146" y="48628"/>
                  </a:lnTo>
                  <a:lnTo>
                    <a:pt x="226618" y="48628"/>
                  </a:lnTo>
                  <a:lnTo>
                    <a:pt x="226618" y="32143"/>
                  </a:lnTo>
                  <a:lnTo>
                    <a:pt x="210146" y="32143"/>
                  </a:lnTo>
                  <a:lnTo>
                    <a:pt x="210146" y="10693"/>
                  </a:lnTo>
                  <a:lnTo>
                    <a:pt x="190157" y="10693"/>
                  </a:lnTo>
                  <a:lnTo>
                    <a:pt x="190157" y="32143"/>
                  </a:lnTo>
                  <a:lnTo>
                    <a:pt x="174002" y="32143"/>
                  </a:lnTo>
                  <a:lnTo>
                    <a:pt x="174002" y="48628"/>
                  </a:lnTo>
                  <a:lnTo>
                    <a:pt x="190157" y="48628"/>
                  </a:lnTo>
                  <a:lnTo>
                    <a:pt x="190207" y="107492"/>
                  </a:lnTo>
                  <a:lnTo>
                    <a:pt x="190334" y="108089"/>
                  </a:lnTo>
                  <a:lnTo>
                    <a:pt x="190411" y="108508"/>
                  </a:lnTo>
                  <a:lnTo>
                    <a:pt x="190500" y="108902"/>
                  </a:lnTo>
                  <a:lnTo>
                    <a:pt x="191173" y="112293"/>
                  </a:lnTo>
                  <a:lnTo>
                    <a:pt x="195249" y="120040"/>
                  </a:lnTo>
                  <a:lnTo>
                    <a:pt x="198031" y="122796"/>
                  </a:lnTo>
                  <a:lnTo>
                    <a:pt x="204812" y="125996"/>
                  </a:lnTo>
                  <a:lnTo>
                    <a:pt x="204508" y="125996"/>
                  </a:lnTo>
                  <a:lnTo>
                    <a:pt x="208864" y="126949"/>
                  </a:lnTo>
                  <a:lnTo>
                    <a:pt x="215773" y="126949"/>
                  </a:lnTo>
                  <a:lnTo>
                    <a:pt x="218236" y="126758"/>
                  </a:lnTo>
                  <a:lnTo>
                    <a:pt x="222364" y="125996"/>
                  </a:lnTo>
                  <a:lnTo>
                    <a:pt x="224612" y="125425"/>
                  </a:lnTo>
                  <a:lnTo>
                    <a:pt x="227025" y="124663"/>
                  </a:lnTo>
                  <a:close/>
                </a:path>
                <a:path w="753109" h="127000">
                  <a:moveTo>
                    <a:pt x="311848" y="93065"/>
                  </a:moveTo>
                  <a:lnTo>
                    <a:pt x="270865" y="67767"/>
                  </a:lnTo>
                  <a:lnTo>
                    <a:pt x="265861" y="66027"/>
                  </a:lnTo>
                  <a:lnTo>
                    <a:pt x="259803" y="59613"/>
                  </a:lnTo>
                  <a:lnTo>
                    <a:pt x="259803" y="56616"/>
                  </a:lnTo>
                  <a:lnTo>
                    <a:pt x="271081" y="47815"/>
                  </a:lnTo>
                  <a:lnTo>
                    <a:pt x="278434" y="47815"/>
                  </a:lnTo>
                  <a:lnTo>
                    <a:pt x="290969" y="59372"/>
                  </a:lnTo>
                  <a:lnTo>
                    <a:pt x="290969" y="62992"/>
                  </a:lnTo>
                  <a:lnTo>
                    <a:pt x="310959" y="62992"/>
                  </a:lnTo>
                  <a:lnTo>
                    <a:pt x="310959" y="55803"/>
                  </a:lnTo>
                  <a:lnTo>
                    <a:pt x="309499" y="49949"/>
                  </a:lnTo>
                  <a:lnTo>
                    <a:pt x="303682" y="40868"/>
                  </a:lnTo>
                  <a:lnTo>
                    <a:pt x="299529" y="37249"/>
                  </a:lnTo>
                  <a:lnTo>
                    <a:pt x="288759" y="31864"/>
                  </a:lnTo>
                  <a:lnTo>
                    <a:pt x="282346" y="30518"/>
                  </a:lnTo>
                  <a:lnTo>
                    <a:pt x="269671" y="30518"/>
                  </a:lnTo>
                  <a:lnTo>
                    <a:pt x="239725" y="54876"/>
                  </a:lnTo>
                  <a:lnTo>
                    <a:pt x="239725" y="62788"/>
                  </a:lnTo>
                  <a:lnTo>
                    <a:pt x="279107" y="87693"/>
                  </a:lnTo>
                  <a:lnTo>
                    <a:pt x="283184" y="88925"/>
                  </a:lnTo>
                  <a:lnTo>
                    <a:pt x="288328" y="91681"/>
                  </a:lnTo>
                  <a:lnTo>
                    <a:pt x="289991" y="93091"/>
                  </a:lnTo>
                  <a:lnTo>
                    <a:pt x="291477" y="96024"/>
                  </a:lnTo>
                  <a:lnTo>
                    <a:pt x="291858" y="97663"/>
                  </a:lnTo>
                  <a:lnTo>
                    <a:pt x="291858" y="99453"/>
                  </a:lnTo>
                  <a:lnTo>
                    <a:pt x="291858" y="101358"/>
                  </a:lnTo>
                  <a:lnTo>
                    <a:pt x="279133" y="109651"/>
                  </a:lnTo>
                  <a:lnTo>
                    <a:pt x="272440" y="109651"/>
                  </a:lnTo>
                  <a:lnTo>
                    <a:pt x="256654" y="93167"/>
                  </a:lnTo>
                  <a:lnTo>
                    <a:pt x="236715" y="93167"/>
                  </a:lnTo>
                  <a:lnTo>
                    <a:pt x="236715" y="100164"/>
                  </a:lnTo>
                  <a:lnTo>
                    <a:pt x="238226" y="106057"/>
                  </a:lnTo>
                  <a:lnTo>
                    <a:pt x="244259" y="115658"/>
                  </a:lnTo>
                  <a:lnTo>
                    <a:pt x="248640" y="119532"/>
                  </a:lnTo>
                  <a:lnTo>
                    <a:pt x="260134" y="125463"/>
                  </a:lnTo>
                  <a:lnTo>
                    <a:pt x="267119" y="126949"/>
                  </a:lnTo>
                  <a:lnTo>
                    <a:pt x="280708" y="126949"/>
                  </a:lnTo>
                  <a:lnTo>
                    <a:pt x="311848" y="102552"/>
                  </a:lnTo>
                  <a:lnTo>
                    <a:pt x="311848" y="93065"/>
                  </a:lnTo>
                  <a:close/>
                </a:path>
                <a:path w="753109" h="127000">
                  <a:moveTo>
                    <a:pt x="360311" y="63715"/>
                  </a:moveTo>
                  <a:lnTo>
                    <a:pt x="315607" y="63715"/>
                  </a:lnTo>
                  <a:lnTo>
                    <a:pt x="315607" y="81013"/>
                  </a:lnTo>
                  <a:lnTo>
                    <a:pt x="360311" y="81013"/>
                  </a:lnTo>
                  <a:lnTo>
                    <a:pt x="360311" y="63715"/>
                  </a:lnTo>
                  <a:close/>
                </a:path>
                <a:path w="753109" h="127000">
                  <a:moveTo>
                    <a:pt x="468972" y="1638"/>
                  </a:moveTo>
                  <a:lnTo>
                    <a:pt x="448500" y="1638"/>
                  </a:lnTo>
                  <a:lnTo>
                    <a:pt x="448500" y="87744"/>
                  </a:lnTo>
                  <a:lnTo>
                    <a:pt x="392201" y="1638"/>
                  </a:lnTo>
                  <a:lnTo>
                    <a:pt x="372706" y="1638"/>
                  </a:lnTo>
                  <a:lnTo>
                    <a:pt x="372706" y="125310"/>
                  </a:lnTo>
                  <a:lnTo>
                    <a:pt x="393344" y="125310"/>
                  </a:lnTo>
                  <a:lnTo>
                    <a:pt x="393344" y="39484"/>
                  </a:lnTo>
                  <a:lnTo>
                    <a:pt x="449389" y="125310"/>
                  </a:lnTo>
                  <a:lnTo>
                    <a:pt x="468972" y="125310"/>
                  </a:lnTo>
                  <a:lnTo>
                    <a:pt x="468972" y="1638"/>
                  </a:lnTo>
                  <a:close/>
                </a:path>
                <a:path w="753109" h="127000">
                  <a:moveTo>
                    <a:pt x="572350" y="71196"/>
                  </a:moveTo>
                  <a:lnTo>
                    <a:pt x="571373" y="65011"/>
                  </a:lnTo>
                  <a:lnTo>
                    <a:pt x="567486" y="53530"/>
                  </a:lnTo>
                  <a:lnTo>
                    <a:pt x="564654" y="48514"/>
                  </a:lnTo>
                  <a:lnTo>
                    <a:pt x="564045" y="47815"/>
                  </a:lnTo>
                  <a:lnTo>
                    <a:pt x="557199" y="39903"/>
                  </a:lnTo>
                  <a:lnTo>
                    <a:pt x="552691" y="36537"/>
                  </a:lnTo>
                  <a:lnTo>
                    <a:pt x="552284" y="36360"/>
                  </a:lnTo>
                  <a:lnTo>
                    <a:pt x="552284" y="73698"/>
                  </a:lnTo>
                  <a:lnTo>
                    <a:pt x="552284" y="83896"/>
                  </a:lnTo>
                  <a:lnTo>
                    <a:pt x="533488" y="109651"/>
                  </a:lnTo>
                  <a:lnTo>
                    <a:pt x="525983" y="109651"/>
                  </a:lnTo>
                  <a:lnTo>
                    <a:pt x="507085" y="83896"/>
                  </a:lnTo>
                  <a:lnTo>
                    <a:pt x="507085" y="73698"/>
                  </a:lnTo>
                  <a:lnTo>
                    <a:pt x="522770" y="48514"/>
                  </a:lnTo>
                  <a:lnTo>
                    <a:pt x="522935" y="48514"/>
                  </a:lnTo>
                  <a:lnTo>
                    <a:pt x="525907" y="47815"/>
                  </a:lnTo>
                  <a:lnTo>
                    <a:pt x="533349" y="47815"/>
                  </a:lnTo>
                  <a:lnTo>
                    <a:pt x="536333" y="48514"/>
                  </a:lnTo>
                  <a:lnTo>
                    <a:pt x="536498" y="48514"/>
                  </a:lnTo>
                  <a:lnTo>
                    <a:pt x="552284" y="73698"/>
                  </a:lnTo>
                  <a:lnTo>
                    <a:pt x="552284" y="36360"/>
                  </a:lnTo>
                  <a:lnTo>
                    <a:pt x="542086" y="31724"/>
                  </a:lnTo>
                  <a:lnTo>
                    <a:pt x="536155" y="30518"/>
                  </a:lnTo>
                  <a:lnTo>
                    <a:pt x="523100" y="30518"/>
                  </a:lnTo>
                  <a:lnTo>
                    <a:pt x="491947" y="53530"/>
                  </a:lnTo>
                  <a:lnTo>
                    <a:pt x="491845" y="53835"/>
                  </a:lnTo>
                  <a:lnTo>
                    <a:pt x="488061" y="65011"/>
                  </a:lnTo>
                  <a:lnTo>
                    <a:pt x="487095" y="71196"/>
                  </a:lnTo>
                  <a:lnTo>
                    <a:pt x="487095" y="86347"/>
                  </a:lnTo>
                  <a:lnTo>
                    <a:pt x="506742" y="120942"/>
                  </a:lnTo>
                  <a:lnTo>
                    <a:pt x="523201" y="126949"/>
                  </a:lnTo>
                  <a:lnTo>
                    <a:pt x="536321" y="126949"/>
                  </a:lnTo>
                  <a:lnTo>
                    <a:pt x="567486" y="103936"/>
                  </a:lnTo>
                  <a:lnTo>
                    <a:pt x="567550" y="103720"/>
                  </a:lnTo>
                  <a:lnTo>
                    <a:pt x="571373" y="92519"/>
                  </a:lnTo>
                  <a:lnTo>
                    <a:pt x="572350" y="86347"/>
                  </a:lnTo>
                  <a:lnTo>
                    <a:pt x="572350" y="71196"/>
                  </a:lnTo>
                  <a:close/>
                </a:path>
                <a:path w="753109" h="127000">
                  <a:moveTo>
                    <a:pt x="658241" y="125310"/>
                  </a:moveTo>
                  <a:lnTo>
                    <a:pt x="658202" y="58661"/>
                  </a:lnTo>
                  <a:lnTo>
                    <a:pt x="657529" y="53759"/>
                  </a:lnTo>
                  <a:lnTo>
                    <a:pt x="657415" y="53403"/>
                  </a:lnTo>
                  <a:lnTo>
                    <a:pt x="655713" y="48133"/>
                  </a:lnTo>
                  <a:lnTo>
                    <a:pt x="654735" y="45021"/>
                  </a:lnTo>
                  <a:lnTo>
                    <a:pt x="632104" y="30518"/>
                  </a:lnTo>
                  <a:lnTo>
                    <a:pt x="621766" y="30518"/>
                  </a:lnTo>
                  <a:lnTo>
                    <a:pt x="616559" y="31648"/>
                  </a:lnTo>
                  <a:lnTo>
                    <a:pt x="607148" y="36156"/>
                  </a:lnTo>
                  <a:lnTo>
                    <a:pt x="603275" y="39192"/>
                  </a:lnTo>
                  <a:lnTo>
                    <a:pt x="603377" y="41414"/>
                  </a:lnTo>
                  <a:lnTo>
                    <a:pt x="603224" y="39255"/>
                  </a:lnTo>
                  <a:lnTo>
                    <a:pt x="602970" y="32143"/>
                  </a:lnTo>
                  <a:lnTo>
                    <a:pt x="583920" y="32143"/>
                  </a:lnTo>
                  <a:lnTo>
                    <a:pt x="583920" y="125310"/>
                  </a:lnTo>
                  <a:lnTo>
                    <a:pt x="603897" y="125310"/>
                  </a:lnTo>
                  <a:lnTo>
                    <a:pt x="603897" y="77914"/>
                  </a:lnTo>
                  <a:lnTo>
                    <a:pt x="603897" y="60147"/>
                  </a:lnTo>
                  <a:lnTo>
                    <a:pt x="619620" y="48133"/>
                  </a:lnTo>
                  <a:lnTo>
                    <a:pt x="626427" y="48133"/>
                  </a:lnTo>
                  <a:lnTo>
                    <a:pt x="629221" y="48679"/>
                  </a:lnTo>
                  <a:lnTo>
                    <a:pt x="631393" y="49771"/>
                  </a:lnTo>
                  <a:lnTo>
                    <a:pt x="633603" y="50825"/>
                  </a:lnTo>
                  <a:lnTo>
                    <a:pt x="635279" y="52552"/>
                  </a:lnTo>
                  <a:lnTo>
                    <a:pt x="637590" y="57315"/>
                  </a:lnTo>
                  <a:lnTo>
                    <a:pt x="637628" y="57556"/>
                  </a:lnTo>
                  <a:lnTo>
                    <a:pt x="638086" y="60147"/>
                  </a:lnTo>
                  <a:lnTo>
                    <a:pt x="638175" y="125310"/>
                  </a:lnTo>
                  <a:lnTo>
                    <a:pt x="658241" y="125310"/>
                  </a:lnTo>
                  <a:close/>
                </a:path>
                <a:path w="753109" h="127000">
                  <a:moveTo>
                    <a:pt x="752614" y="85420"/>
                  </a:moveTo>
                  <a:lnTo>
                    <a:pt x="752576" y="69481"/>
                  </a:lnTo>
                  <a:lnTo>
                    <a:pt x="752500" y="68834"/>
                  </a:lnTo>
                  <a:lnTo>
                    <a:pt x="752411" y="68211"/>
                  </a:lnTo>
                  <a:lnTo>
                    <a:pt x="751865" y="63830"/>
                  </a:lnTo>
                  <a:lnTo>
                    <a:pt x="750277" y="58000"/>
                  </a:lnTo>
                  <a:lnTo>
                    <a:pt x="748906" y="52819"/>
                  </a:lnTo>
                  <a:lnTo>
                    <a:pt x="746594" y="47980"/>
                  </a:lnTo>
                  <a:lnTo>
                    <a:pt x="746467" y="47815"/>
                  </a:lnTo>
                  <a:lnTo>
                    <a:pt x="740283" y="39624"/>
                  </a:lnTo>
                  <a:lnTo>
                    <a:pt x="736231" y="36360"/>
                  </a:lnTo>
                  <a:lnTo>
                    <a:pt x="732624" y="34658"/>
                  </a:lnTo>
                  <a:lnTo>
                    <a:pt x="732624" y="69481"/>
                  </a:lnTo>
                  <a:lnTo>
                    <a:pt x="693521" y="68503"/>
                  </a:lnTo>
                  <a:lnTo>
                    <a:pt x="710819" y="47815"/>
                  </a:lnTo>
                  <a:lnTo>
                    <a:pt x="718451" y="47815"/>
                  </a:lnTo>
                  <a:lnTo>
                    <a:pt x="722045" y="48856"/>
                  </a:lnTo>
                  <a:lnTo>
                    <a:pt x="724636" y="50952"/>
                  </a:lnTo>
                  <a:lnTo>
                    <a:pt x="727240" y="53022"/>
                  </a:lnTo>
                  <a:lnTo>
                    <a:pt x="729170" y="55740"/>
                  </a:lnTo>
                  <a:lnTo>
                    <a:pt x="730135" y="58331"/>
                  </a:lnTo>
                  <a:lnTo>
                    <a:pt x="731697" y="62458"/>
                  </a:lnTo>
                  <a:lnTo>
                    <a:pt x="732434" y="65951"/>
                  </a:lnTo>
                  <a:lnTo>
                    <a:pt x="732548" y="68211"/>
                  </a:lnTo>
                  <a:lnTo>
                    <a:pt x="732624" y="69481"/>
                  </a:lnTo>
                  <a:lnTo>
                    <a:pt x="732624" y="34658"/>
                  </a:lnTo>
                  <a:lnTo>
                    <a:pt x="726122" y="31584"/>
                  </a:lnTo>
                  <a:lnTo>
                    <a:pt x="725855" y="31584"/>
                  </a:lnTo>
                  <a:lnTo>
                    <a:pt x="720521" y="30518"/>
                  </a:lnTo>
                  <a:lnTo>
                    <a:pt x="708583" y="30518"/>
                  </a:lnTo>
                  <a:lnTo>
                    <a:pt x="703478" y="31584"/>
                  </a:lnTo>
                  <a:lnTo>
                    <a:pt x="673938" y="64236"/>
                  </a:lnTo>
                  <a:lnTo>
                    <a:pt x="672820" y="70929"/>
                  </a:lnTo>
                  <a:lnTo>
                    <a:pt x="672820" y="88328"/>
                  </a:lnTo>
                  <a:lnTo>
                    <a:pt x="692873" y="121373"/>
                  </a:lnTo>
                  <a:lnTo>
                    <a:pt x="709345" y="126949"/>
                  </a:lnTo>
                  <a:lnTo>
                    <a:pt x="721944" y="126949"/>
                  </a:lnTo>
                  <a:lnTo>
                    <a:pt x="750443" y="109728"/>
                  </a:lnTo>
                  <a:lnTo>
                    <a:pt x="752284" y="106921"/>
                  </a:lnTo>
                  <a:lnTo>
                    <a:pt x="739432" y="96723"/>
                  </a:lnTo>
                  <a:lnTo>
                    <a:pt x="735850" y="101422"/>
                  </a:lnTo>
                  <a:lnTo>
                    <a:pt x="732370" y="104775"/>
                  </a:lnTo>
                  <a:lnTo>
                    <a:pt x="725652" y="108737"/>
                  </a:lnTo>
                  <a:lnTo>
                    <a:pt x="721525" y="109728"/>
                  </a:lnTo>
                  <a:lnTo>
                    <a:pt x="712876" y="109728"/>
                  </a:lnTo>
                  <a:lnTo>
                    <a:pt x="692899" y="85775"/>
                  </a:lnTo>
                  <a:lnTo>
                    <a:pt x="692899" y="85420"/>
                  </a:lnTo>
                  <a:lnTo>
                    <a:pt x="752614" y="85420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4859898" y="3724414"/>
            <a:ext cx="4742180" cy="1917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050" spc="-80">
                <a:solidFill>
                  <a:srgbClr val="384653"/>
                </a:solidFill>
                <a:latin typeface="Arial MT"/>
                <a:cs typeface="Arial MT"/>
              </a:rPr>
              <a:t>Current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systems</a:t>
            </a:r>
            <a:r>
              <a:rPr dirty="0" sz="10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don</a:t>
            </a:r>
            <a:r>
              <a:rPr dirty="0" sz="950" spc="-55">
                <a:solidFill>
                  <a:srgbClr val="384653"/>
                </a:solidFill>
                <a:latin typeface="Arial MT"/>
                <a:cs typeface="Arial MT"/>
              </a:rPr>
              <a:t>’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t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know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5" i="1">
                <a:solidFill>
                  <a:srgbClr val="384653"/>
                </a:solidFill>
                <a:latin typeface="Roboto Lt"/>
                <a:cs typeface="Roboto Lt"/>
              </a:rPr>
              <a:t>who</a:t>
            </a:r>
            <a:r>
              <a:rPr dirty="0" sz="1050" spc="-10" i="1">
                <a:solidFill>
                  <a:srgbClr val="384653"/>
                </a:solidFill>
                <a:latin typeface="Roboto Lt"/>
                <a:cs typeface="Roboto Lt"/>
              </a:rPr>
              <a:t> </a:t>
            </a:r>
            <a:r>
              <a:rPr dirty="0" sz="1050" spc="-85">
                <a:solidFill>
                  <a:srgbClr val="384653"/>
                </a:solidFill>
                <a:latin typeface="Arial MT"/>
                <a:cs typeface="Arial MT"/>
              </a:rPr>
              <a:t>you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80">
                <a:solidFill>
                  <a:srgbClr val="384653"/>
                </a:solidFill>
                <a:latin typeface="Arial MT"/>
                <a:cs typeface="Arial MT"/>
              </a:rPr>
              <a:t>are,</a:t>
            </a:r>
            <a:r>
              <a:rPr dirty="0" sz="105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5" i="1">
                <a:solidFill>
                  <a:srgbClr val="384653"/>
                </a:solidFill>
                <a:latin typeface="Roboto Lt"/>
                <a:cs typeface="Roboto Lt"/>
              </a:rPr>
              <a:t>what</a:t>
            </a:r>
            <a:r>
              <a:rPr dirty="0" sz="1050" spc="-10" i="1">
                <a:solidFill>
                  <a:srgbClr val="384653"/>
                </a:solidFill>
                <a:latin typeface="Roboto Lt"/>
                <a:cs typeface="Roboto Lt"/>
              </a:rPr>
              <a:t> </a:t>
            </a:r>
            <a:r>
              <a:rPr dirty="0" sz="1050" spc="-85">
                <a:solidFill>
                  <a:srgbClr val="384653"/>
                </a:solidFill>
                <a:latin typeface="Arial MT"/>
                <a:cs typeface="Arial MT"/>
              </a:rPr>
              <a:t>you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90">
                <a:solidFill>
                  <a:srgbClr val="384653"/>
                </a:solidFill>
                <a:latin typeface="Arial MT"/>
                <a:cs typeface="Arial MT"/>
              </a:rPr>
              <a:t>need,</a:t>
            </a:r>
            <a:r>
              <a:rPr dirty="0" sz="105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or</a:t>
            </a:r>
            <a:r>
              <a:rPr dirty="0" sz="105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5" i="1">
                <a:solidFill>
                  <a:srgbClr val="384653"/>
                </a:solidFill>
                <a:latin typeface="Roboto Lt"/>
                <a:cs typeface="Roboto Lt"/>
              </a:rPr>
              <a:t>how</a:t>
            </a:r>
            <a:r>
              <a:rPr dirty="0" sz="1050" spc="-10" i="1">
                <a:solidFill>
                  <a:srgbClr val="384653"/>
                </a:solidFill>
                <a:latin typeface="Roboto Lt"/>
                <a:cs typeface="Roboto Lt"/>
              </a:rPr>
              <a:t> 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to</a:t>
            </a:r>
            <a:r>
              <a:rPr dirty="0" sz="105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prioritize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your</a:t>
            </a:r>
            <a:r>
              <a:rPr dirty="0" sz="105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situation.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4452682" y="4368301"/>
            <a:ext cx="297180" cy="297180"/>
            <a:chOff x="4452682" y="4368301"/>
            <a:chExt cx="297180" cy="297180"/>
          </a:xfrm>
        </p:grpSpPr>
        <p:sp>
          <p:nvSpPr>
            <p:cNvPr id="46" name="object 46" descr=""/>
            <p:cNvSpPr/>
            <p:nvPr/>
          </p:nvSpPr>
          <p:spPr>
            <a:xfrm>
              <a:off x="4457323" y="4372943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4" h="287654">
                  <a:moveTo>
                    <a:pt x="143762" y="287524"/>
                  </a:moveTo>
                  <a:lnTo>
                    <a:pt x="98322" y="280195"/>
                  </a:lnTo>
                  <a:lnTo>
                    <a:pt x="58858" y="259786"/>
                  </a:lnTo>
                  <a:lnTo>
                    <a:pt x="27737" y="228666"/>
                  </a:lnTo>
                  <a:lnTo>
                    <a:pt x="7329" y="189202"/>
                  </a:lnTo>
                  <a:lnTo>
                    <a:pt x="0" y="143762"/>
                  </a:lnTo>
                  <a:lnTo>
                    <a:pt x="7329" y="98322"/>
                  </a:lnTo>
                  <a:lnTo>
                    <a:pt x="27737" y="58858"/>
                  </a:lnTo>
                  <a:lnTo>
                    <a:pt x="58858" y="27737"/>
                  </a:lnTo>
                  <a:lnTo>
                    <a:pt x="98322" y="7329"/>
                  </a:lnTo>
                  <a:lnTo>
                    <a:pt x="143762" y="0"/>
                  </a:lnTo>
                  <a:lnTo>
                    <a:pt x="189202" y="7329"/>
                  </a:lnTo>
                  <a:lnTo>
                    <a:pt x="228666" y="27737"/>
                  </a:lnTo>
                  <a:lnTo>
                    <a:pt x="259786" y="58858"/>
                  </a:lnTo>
                  <a:lnTo>
                    <a:pt x="280195" y="98322"/>
                  </a:lnTo>
                  <a:lnTo>
                    <a:pt x="287524" y="143762"/>
                  </a:lnTo>
                  <a:lnTo>
                    <a:pt x="280195" y="189202"/>
                  </a:lnTo>
                  <a:lnTo>
                    <a:pt x="259786" y="228666"/>
                  </a:lnTo>
                  <a:lnTo>
                    <a:pt x="228666" y="259786"/>
                  </a:lnTo>
                  <a:lnTo>
                    <a:pt x="189202" y="280195"/>
                  </a:lnTo>
                  <a:lnTo>
                    <a:pt x="143762" y="287524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457323" y="4372943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4" h="287654">
                  <a:moveTo>
                    <a:pt x="0" y="143762"/>
                  </a:moveTo>
                  <a:lnTo>
                    <a:pt x="7329" y="98322"/>
                  </a:lnTo>
                  <a:lnTo>
                    <a:pt x="27737" y="58858"/>
                  </a:lnTo>
                  <a:lnTo>
                    <a:pt x="58858" y="27737"/>
                  </a:lnTo>
                  <a:lnTo>
                    <a:pt x="98322" y="7329"/>
                  </a:lnTo>
                  <a:lnTo>
                    <a:pt x="143762" y="0"/>
                  </a:lnTo>
                  <a:lnTo>
                    <a:pt x="189202" y="7329"/>
                  </a:lnTo>
                  <a:lnTo>
                    <a:pt x="228666" y="27737"/>
                  </a:lnTo>
                  <a:lnTo>
                    <a:pt x="259786" y="58858"/>
                  </a:lnTo>
                  <a:lnTo>
                    <a:pt x="280195" y="98322"/>
                  </a:lnTo>
                  <a:lnTo>
                    <a:pt x="287524" y="143762"/>
                  </a:lnTo>
                  <a:lnTo>
                    <a:pt x="280195" y="189202"/>
                  </a:lnTo>
                  <a:lnTo>
                    <a:pt x="259786" y="228666"/>
                  </a:lnTo>
                  <a:lnTo>
                    <a:pt x="228666" y="259786"/>
                  </a:lnTo>
                  <a:lnTo>
                    <a:pt x="189202" y="280195"/>
                  </a:lnTo>
                  <a:lnTo>
                    <a:pt x="143762" y="287524"/>
                  </a:lnTo>
                  <a:lnTo>
                    <a:pt x="98322" y="280195"/>
                  </a:lnTo>
                  <a:lnTo>
                    <a:pt x="58858" y="259786"/>
                  </a:lnTo>
                  <a:lnTo>
                    <a:pt x="27737" y="228666"/>
                  </a:lnTo>
                  <a:lnTo>
                    <a:pt x="7329" y="189202"/>
                  </a:lnTo>
                  <a:lnTo>
                    <a:pt x="0" y="143762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86387" y="4449038"/>
            <a:ext cx="2670984" cy="165860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4444623" y="4723914"/>
            <a:ext cx="5803265" cy="943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27355">
              <a:lnSpc>
                <a:spcPct val="100000"/>
              </a:lnSpc>
              <a:spcBef>
                <a:spcPts val="105"/>
              </a:spcBef>
            </a:pP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Manual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info-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sharing,</a:t>
            </a:r>
            <a:r>
              <a:rPr dirty="0" sz="1050" spc="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poor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coordination,</a:t>
            </a:r>
            <a:r>
              <a:rPr dirty="0" sz="1050" spc="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outdated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systems</a:t>
            </a:r>
            <a:r>
              <a:rPr dirty="0" sz="105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cost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lives</a:t>
            </a:r>
            <a:r>
              <a:rPr dirty="0" sz="105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85">
                <a:solidFill>
                  <a:srgbClr val="384653"/>
                </a:solidFill>
                <a:latin typeface="Arial MT"/>
                <a:cs typeface="Arial MT"/>
              </a:rPr>
              <a:t>every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single</a:t>
            </a:r>
            <a:r>
              <a:rPr dirty="0" sz="1050" spc="-20">
                <a:solidFill>
                  <a:srgbClr val="384653"/>
                </a:solidFill>
                <a:latin typeface="Arial MT"/>
                <a:cs typeface="Arial MT"/>
              </a:rPr>
              <a:t> day.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sz="950">
              <a:latin typeface="Arial MT"/>
              <a:cs typeface="Arial MT"/>
            </a:endParaRPr>
          </a:p>
          <a:p>
            <a:pPr marL="12700" marR="5080">
              <a:lnSpc>
                <a:spcPct val="127600"/>
              </a:lnSpc>
            </a:pP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These</a:t>
            </a:r>
            <a:r>
              <a:rPr dirty="0" sz="10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issues</a:t>
            </a:r>
            <a:r>
              <a:rPr dirty="0" sz="105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lead 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to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critical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delays. </a:t>
            </a:r>
            <a:r>
              <a:rPr dirty="0" sz="1050" spc="-100">
                <a:solidFill>
                  <a:srgbClr val="384653"/>
                </a:solidFill>
                <a:latin typeface="Arial MT"/>
                <a:cs typeface="Arial MT"/>
              </a:rPr>
              <a:t>An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 estimated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85">
                <a:solidFill>
                  <a:srgbClr val="384653"/>
                </a:solidFill>
                <a:latin typeface="Arial MT"/>
                <a:cs typeface="Arial MT"/>
              </a:rPr>
              <a:t>10,000+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preventable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deaths</a:t>
            </a:r>
            <a:r>
              <a:rPr dirty="0" sz="105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occur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annually. </a:t>
            </a:r>
            <a:r>
              <a:rPr dirty="0" sz="1050" spc="-114">
                <a:solidFill>
                  <a:srgbClr val="384653"/>
                </a:solidFill>
                <a:latin typeface="Arial MT"/>
                <a:cs typeface="Arial MT"/>
              </a:rPr>
              <a:t>ResQ</a:t>
            </a:r>
            <a:r>
              <a:rPr dirty="0" sz="10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addresses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these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challenges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84653"/>
                </a:solidFill>
                <a:latin typeface="Arial MT"/>
                <a:cs typeface="Arial MT"/>
              </a:rPr>
              <a:t>directly.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81"/>
            <a:ext cx="10693400" cy="196898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47663" y="2388119"/>
            <a:ext cx="598170" cy="296545"/>
            <a:chOff x="547663" y="2388119"/>
            <a:chExt cx="598170" cy="296545"/>
          </a:xfrm>
        </p:grpSpPr>
        <p:sp>
          <p:nvSpPr>
            <p:cNvPr id="4" name="object 4" descr=""/>
            <p:cNvSpPr/>
            <p:nvPr/>
          </p:nvSpPr>
          <p:spPr>
            <a:xfrm>
              <a:off x="547663" y="2388119"/>
              <a:ext cx="234950" cy="296545"/>
            </a:xfrm>
            <a:custGeom>
              <a:avLst/>
              <a:gdLst/>
              <a:ahLst/>
              <a:cxnLst/>
              <a:rect l="l" t="t" r="r" b="b"/>
              <a:pathLst>
                <a:path w="234950" h="296544">
                  <a:moveTo>
                    <a:pt x="117454" y="296205"/>
                  </a:moveTo>
                  <a:lnTo>
                    <a:pt x="70053" y="286591"/>
                  </a:lnTo>
                  <a:lnTo>
                    <a:pt x="32742" y="258703"/>
                  </a:lnTo>
                  <a:lnTo>
                    <a:pt x="8471" y="214729"/>
                  </a:lnTo>
                  <a:lnTo>
                    <a:pt x="528" y="172504"/>
                  </a:lnTo>
                  <a:lnTo>
                    <a:pt x="0" y="156858"/>
                  </a:lnTo>
                  <a:lnTo>
                    <a:pt x="12" y="138965"/>
                  </a:lnTo>
                  <a:lnTo>
                    <a:pt x="400" y="127340"/>
                  </a:lnTo>
                  <a:lnTo>
                    <a:pt x="523" y="123670"/>
                  </a:lnTo>
                  <a:lnTo>
                    <a:pt x="8376" y="81570"/>
                  </a:lnTo>
                  <a:lnTo>
                    <a:pt x="25098" y="47286"/>
                  </a:lnTo>
                  <a:lnTo>
                    <a:pt x="59244" y="15062"/>
                  </a:lnTo>
                  <a:lnTo>
                    <a:pt x="104438" y="606"/>
                  </a:lnTo>
                  <a:lnTo>
                    <a:pt x="117073" y="0"/>
                  </a:lnTo>
                  <a:lnTo>
                    <a:pt x="130042" y="606"/>
                  </a:lnTo>
                  <a:lnTo>
                    <a:pt x="175657" y="15062"/>
                  </a:lnTo>
                  <a:lnTo>
                    <a:pt x="206119" y="42641"/>
                  </a:lnTo>
                  <a:lnTo>
                    <a:pt x="117073" y="42641"/>
                  </a:lnTo>
                  <a:lnTo>
                    <a:pt x="109369" y="43022"/>
                  </a:lnTo>
                  <a:lnTo>
                    <a:pt x="71749" y="61189"/>
                  </a:lnTo>
                  <a:lnTo>
                    <a:pt x="52825" y="96895"/>
                  </a:lnTo>
                  <a:lnTo>
                    <a:pt x="47781" y="138965"/>
                  </a:lnTo>
                  <a:lnTo>
                    <a:pt x="47781" y="156858"/>
                  </a:lnTo>
                  <a:lnTo>
                    <a:pt x="52825" y="199310"/>
                  </a:lnTo>
                  <a:lnTo>
                    <a:pt x="72023" y="235205"/>
                  </a:lnTo>
                  <a:lnTo>
                    <a:pt x="109750" y="253373"/>
                  </a:lnTo>
                  <a:lnTo>
                    <a:pt x="117454" y="253753"/>
                  </a:lnTo>
                  <a:lnTo>
                    <a:pt x="206401" y="253753"/>
                  </a:lnTo>
                  <a:lnTo>
                    <a:pt x="202641" y="258703"/>
                  </a:lnTo>
                  <a:lnTo>
                    <a:pt x="165615" y="286591"/>
                  </a:lnTo>
                  <a:lnTo>
                    <a:pt x="130423" y="295604"/>
                  </a:lnTo>
                  <a:lnTo>
                    <a:pt x="117454" y="296205"/>
                  </a:lnTo>
                  <a:close/>
                </a:path>
                <a:path w="234950" h="296544">
                  <a:moveTo>
                    <a:pt x="206401" y="253753"/>
                  </a:moveTo>
                  <a:lnTo>
                    <a:pt x="117454" y="253753"/>
                  </a:lnTo>
                  <a:lnTo>
                    <a:pt x="125491" y="253373"/>
                  </a:lnTo>
                  <a:lnTo>
                    <a:pt x="133040" y="252231"/>
                  </a:lnTo>
                  <a:lnTo>
                    <a:pt x="168280" y="229577"/>
                  </a:lnTo>
                  <a:lnTo>
                    <a:pt x="183879" y="189804"/>
                  </a:lnTo>
                  <a:lnTo>
                    <a:pt x="186556" y="156858"/>
                  </a:lnTo>
                  <a:lnTo>
                    <a:pt x="186556" y="138965"/>
                  </a:lnTo>
                  <a:lnTo>
                    <a:pt x="181701" y="96895"/>
                  </a:lnTo>
                  <a:lnTo>
                    <a:pt x="163278" y="61189"/>
                  </a:lnTo>
                  <a:lnTo>
                    <a:pt x="125032" y="43022"/>
                  </a:lnTo>
                  <a:lnTo>
                    <a:pt x="117073" y="42641"/>
                  </a:lnTo>
                  <a:lnTo>
                    <a:pt x="206119" y="42641"/>
                  </a:lnTo>
                  <a:lnTo>
                    <a:pt x="226021" y="81570"/>
                  </a:lnTo>
                  <a:lnTo>
                    <a:pt x="233815" y="123670"/>
                  </a:lnTo>
                  <a:lnTo>
                    <a:pt x="234336" y="156858"/>
                  </a:lnTo>
                  <a:lnTo>
                    <a:pt x="233958" y="168578"/>
                  </a:lnTo>
                  <a:lnTo>
                    <a:pt x="233831" y="172504"/>
                  </a:lnTo>
                  <a:lnTo>
                    <a:pt x="226247" y="214729"/>
                  </a:lnTo>
                  <a:lnTo>
                    <a:pt x="209935" y="249101"/>
                  </a:lnTo>
                  <a:lnTo>
                    <a:pt x="206401" y="253753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281" y="2463123"/>
              <a:ext cx="173610" cy="22120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539" y="2459315"/>
              <a:ext cx="110982" cy="221202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245897" y="2376697"/>
            <a:ext cx="1485900" cy="307975"/>
            <a:chOff x="1245897" y="2376697"/>
            <a:chExt cx="1485900" cy="307975"/>
          </a:xfrm>
        </p:grpSpPr>
        <p:sp>
          <p:nvSpPr>
            <p:cNvPr id="8" name="object 8" descr=""/>
            <p:cNvSpPr/>
            <p:nvPr/>
          </p:nvSpPr>
          <p:spPr>
            <a:xfrm>
              <a:off x="1245897" y="2388119"/>
              <a:ext cx="213360" cy="296545"/>
            </a:xfrm>
            <a:custGeom>
              <a:avLst/>
              <a:gdLst/>
              <a:ahLst/>
              <a:cxnLst/>
              <a:rect l="l" t="t" r="r" b="b"/>
              <a:pathLst>
                <a:path w="213359" h="296544">
                  <a:moveTo>
                    <a:pt x="110411" y="296205"/>
                  </a:moveTo>
                  <a:lnTo>
                    <a:pt x="71006" y="290684"/>
                  </a:lnTo>
                  <a:lnTo>
                    <a:pt x="35502" y="273741"/>
                  </a:lnTo>
                  <a:lnTo>
                    <a:pt x="9708" y="245568"/>
                  </a:lnTo>
                  <a:lnTo>
                    <a:pt x="0" y="200642"/>
                  </a:lnTo>
                  <a:lnTo>
                    <a:pt x="47971" y="200642"/>
                  </a:lnTo>
                  <a:lnTo>
                    <a:pt x="48275" y="209321"/>
                  </a:lnTo>
                  <a:lnTo>
                    <a:pt x="49185" y="216799"/>
                  </a:lnTo>
                  <a:lnTo>
                    <a:pt x="78715" y="250073"/>
                  </a:lnTo>
                  <a:lnTo>
                    <a:pt x="102034" y="254896"/>
                  </a:lnTo>
                  <a:lnTo>
                    <a:pt x="110411" y="254896"/>
                  </a:lnTo>
                  <a:lnTo>
                    <a:pt x="148547" y="246900"/>
                  </a:lnTo>
                  <a:lnTo>
                    <a:pt x="164474" y="224438"/>
                  </a:lnTo>
                  <a:lnTo>
                    <a:pt x="164474" y="216633"/>
                  </a:lnTo>
                  <a:lnTo>
                    <a:pt x="164474" y="210858"/>
                  </a:lnTo>
                  <a:lnTo>
                    <a:pt x="127722" y="176734"/>
                  </a:lnTo>
                  <a:lnTo>
                    <a:pt x="92469" y="165240"/>
                  </a:lnTo>
                  <a:lnTo>
                    <a:pt x="82713" y="161832"/>
                  </a:lnTo>
                  <a:lnTo>
                    <a:pt x="41588" y="141379"/>
                  </a:lnTo>
                  <a:lnTo>
                    <a:pt x="15610" y="112314"/>
                  </a:lnTo>
                  <a:lnTo>
                    <a:pt x="8757" y="81094"/>
                  </a:lnTo>
                  <a:lnTo>
                    <a:pt x="9209" y="72504"/>
                  </a:lnTo>
                  <a:lnTo>
                    <a:pt x="24747" y="34860"/>
                  </a:lnTo>
                  <a:lnTo>
                    <a:pt x="59357" y="9304"/>
                  </a:lnTo>
                  <a:lnTo>
                    <a:pt x="97811" y="374"/>
                  </a:lnTo>
                  <a:lnTo>
                    <a:pt x="108697" y="0"/>
                  </a:lnTo>
                  <a:lnTo>
                    <a:pt x="124426" y="791"/>
                  </a:lnTo>
                  <a:lnTo>
                    <a:pt x="164474" y="12659"/>
                  </a:lnTo>
                  <a:lnTo>
                    <a:pt x="199786" y="45687"/>
                  </a:lnTo>
                  <a:lnTo>
                    <a:pt x="212064" y="95181"/>
                  </a:lnTo>
                  <a:lnTo>
                    <a:pt x="164093" y="95181"/>
                  </a:lnTo>
                  <a:lnTo>
                    <a:pt x="163724" y="85812"/>
                  </a:lnTo>
                  <a:lnTo>
                    <a:pt x="162617" y="77596"/>
                  </a:lnTo>
                  <a:lnTo>
                    <a:pt x="133611" y="45032"/>
                  </a:lnTo>
                  <a:lnTo>
                    <a:pt x="108697" y="41499"/>
                  </a:lnTo>
                  <a:lnTo>
                    <a:pt x="99947" y="41832"/>
                  </a:lnTo>
                  <a:lnTo>
                    <a:pt x="58695" y="66500"/>
                  </a:lnTo>
                  <a:lnTo>
                    <a:pt x="56919" y="73162"/>
                  </a:lnTo>
                  <a:lnTo>
                    <a:pt x="56919" y="85600"/>
                  </a:lnTo>
                  <a:lnTo>
                    <a:pt x="89090" y="115931"/>
                  </a:lnTo>
                  <a:lnTo>
                    <a:pt x="129286" y="128976"/>
                  </a:lnTo>
                  <a:lnTo>
                    <a:pt x="140131" y="132706"/>
                  </a:lnTo>
                  <a:lnTo>
                    <a:pt x="175752" y="149863"/>
                  </a:lnTo>
                  <a:lnTo>
                    <a:pt x="203599" y="178233"/>
                  </a:lnTo>
                  <a:lnTo>
                    <a:pt x="212826" y="216252"/>
                  </a:lnTo>
                  <a:lnTo>
                    <a:pt x="212356" y="225181"/>
                  </a:lnTo>
                  <a:lnTo>
                    <a:pt x="196312" y="263224"/>
                  </a:lnTo>
                  <a:lnTo>
                    <a:pt x="160869" y="287620"/>
                  </a:lnTo>
                  <a:lnTo>
                    <a:pt x="121529" y="295860"/>
                  </a:lnTo>
                  <a:lnTo>
                    <a:pt x="110411" y="296205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0052" y="2459315"/>
              <a:ext cx="198929" cy="22500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715015" y="2376697"/>
              <a:ext cx="46990" cy="304165"/>
            </a:xfrm>
            <a:custGeom>
              <a:avLst/>
              <a:gdLst/>
              <a:ahLst/>
              <a:cxnLst/>
              <a:rect l="l" t="t" r="r" b="b"/>
              <a:pathLst>
                <a:path w="46989" h="304164">
                  <a:moveTo>
                    <a:pt x="46829" y="303819"/>
                  </a:moveTo>
                  <a:lnTo>
                    <a:pt x="0" y="303819"/>
                  </a:lnTo>
                  <a:lnTo>
                    <a:pt x="0" y="0"/>
                  </a:lnTo>
                  <a:lnTo>
                    <a:pt x="46829" y="0"/>
                  </a:lnTo>
                  <a:lnTo>
                    <a:pt x="46829" y="303819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4223" y="2463123"/>
              <a:ext cx="173610" cy="22120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993341" y="2388120"/>
              <a:ext cx="208915" cy="296545"/>
            </a:xfrm>
            <a:custGeom>
              <a:avLst/>
              <a:gdLst/>
              <a:ahLst/>
              <a:cxnLst/>
              <a:rect l="l" t="t" r="r" b="b"/>
              <a:pathLst>
                <a:path w="208914" h="296544">
                  <a:moveTo>
                    <a:pt x="123736" y="290880"/>
                  </a:moveTo>
                  <a:lnTo>
                    <a:pt x="123672" y="277355"/>
                  </a:lnTo>
                  <a:lnTo>
                    <a:pt x="123571" y="254520"/>
                  </a:lnTo>
                  <a:lnTo>
                    <a:pt x="123545" y="250812"/>
                  </a:lnTo>
                  <a:lnTo>
                    <a:pt x="103886" y="254520"/>
                  </a:lnTo>
                  <a:lnTo>
                    <a:pt x="97980" y="254520"/>
                  </a:lnTo>
                  <a:lnTo>
                    <a:pt x="84340" y="241579"/>
                  </a:lnTo>
                  <a:lnTo>
                    <a:pt x="84340" y="113461"/>
                  </a:lnTo>
                  <a:lnTo>
                    <a:pt x="122796" y="113461"/>
                  </a:lnTo>
                  <a:lnTo>
                    <a:pt x="122796" y="75006"/>
                  </a:lnTo>
                  <a:lnTo>
                    <a:pt x="84340" y="75006"/>
                  </a:lnTo>
                  <a:lnTo>
                    <a:pt x="84340" y="24942"/>
                  </a:lnTo>
                  <a:lnTo>
                    <a:pt x="37693" y="24942"/>
                  </a:lnTo>
                  <a:lnTo>
                    <a:pt x="37693" y="75006"/>
                  </a:lnTo>
                  <a:lnTo>
                    <a:pt x="0" y="75006"/>
                  </a:lnTo>
                  <a:lnTo>
                    <a:pt x="0" y="113461"/>
                  </a:lnTo>
                  <a:lnTo>
                    <a:pt x="37693" y="113461"/>
                  </a:lnTo>
                  <a:lnTo>
                    <a:pt x="37693" y="235483"/>
                  </a:lnTo>
                  <a:lnTo>
                    <a:pt x="38138" y="245960"/>
                  </a:lnTo>
                  <a:lnTo>
                    <a:pt x="53263" y="282676"/>
                  </a:lnTo>
                  <a:lnTo>
                    <a:pt x="83324" y="295770"/>
                  </a:lnTo>
                  <a:lnTo>
                    <a:pt x="82257" y="295770"/>
                  </a:lnTo>
                  <a:lnTo>
                    <a:pt x="90805" y="296214"/>
                  </a:lnTo>
                  <a:lnTo>
                    <a:pt x="97472" y="296214"/>
                  </a:lnTo>
                  <a:lnTo>
                    <a:pt x="103212" y="295770"/>
                  </a:lnTo>
                  <a:lnTo>
                    <a:pt x="112864" y="293992"/>
                  </a:lnTo>
                  <a:lnTo>
                    <a:pt x="118097" y="292658"/>
                  </a:lnTo>
                  <a:lnTo>
                    <a:pt x="123736" y="290880"/>
                  </a:lnTo>
                  <a:close/>
                </a:path>
                <a:path w="208914" h="296544">
                  <a:moveTo>
                    <a:pt x="204774" y="75006"/>
                  </a:moveTo>
                  <a:lnTo>
                    <a:pt x="157949" y="75006"/>
                  </a:lnTo>
                  <a:lnTo>
                    <a:pt x="157949" y="292404"/>
                  </a:lnTo>
                  <a:lnTo>
                    <a:pt x="204774" y="292404"/>
                  </a:lnTo>
                  <a:lnTo>
                    <a:pt x="204774" y="75006"/>
                  </a:lnTo>
                  <a:close/>
                </a:path>
                <a:path w="208914" h="296544">
                  <a:moveTo>
                    <a:pt x="208394" y="18910"/>
                  </a:moveTo>
                  <a:lnTo>
                    <a:pt x="206044" y="12788"/>
                  </a:lnTo>
                  <a:lnTo>
                    <a:pt x="201345" y="7721"/>
                  </a:lnTo>
                  <a:lnTo>
                    <a:pt x="196646" y="2578"/>
                  </a:lnTo>
                  <a:lnTo>
                    <a:pt x="190119" y="0"/>
                  </a:lnTo>
                  <a:lnTo>
                    <a:pt x="173177" y="0"/>
                  </a:lnTo>
                  <a:lnTo>
                    <a:pt x="166611" y="2578"/>
                  </a:lnTo>
                  <a:lnTo>
                    <a:pt x="157530" y="12788"/>
                  </a:lnTo>
                  <a:lnTo>
                    <a:pt x="155282" y="18910"/>
                  </a:lnTo>
                  <a:lnTo>
                    <a:pt x="155282" y="33007"/>
                  </a:lnTo>
                  <a:lnTo>
                    <a:pt x="157530" y="39001"/>
                  </a:lnTo>
                  <a:lnTo>
                    <a:pt x="162039" y="44069"/>
                  </a:lnTo>
                  <a:lnTo>
                    <a:pt x="166611" y="49085"/>
                  </a:lnTo>
                  <a:lnTo>
                    <a:pt x="173177" y="51600"/>
                  </a:lnTo>
                  <a:lnTo>
                    <a:pt x="190119" y="51600"/>
                  </a:lnTo>
                  <a:lnTo>
                    <a:pt x="196646" y="49085"/>
                  </a:lnTo>
                  <a:lnTo>
                    <a:pt x="206070" y="39001"/>
                  </a:lnTo>
                  <a:lnTo>
                    <a:pt x="208394" y="33007"/>
                  </a:lnTo>
                  <a:lnTo>
                    <a:pt x="208394" y="18910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1932" y="2459315"/>
              <a:ext cx="198929" cy="22500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4039" y="2459315"/>
              <a:ext cx="173420" cy="22120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676014" y="2461028"/>
              <a:ext cx="55880" cy="222250"/>
            </a:xfrm>
            <a:custGeom>
              <a:avLst/>
              <a:gdLst/>
              <a:ahLst/>
              <a:cxnLst/>
              <a:rect l="l" t="t" r="r" b="b"/>
              <a:pathLst>
                <a:path w="55880" h="222250">
                  <a:moveTo>
                    <a:pt x="36358" y="221773"/>
                  </a:moveTo>
                  <a:lnTo>
                    <a:pt x="18845" y="221773"/>
                  </a:lnTo>
                  <a:lnTo>
                    <a:pt x="12056" y="219171"/>
                  </a:lnTo>
                  <a:lnTo>
                    <a:pt x="7232" y="213968"/>
                  </a:lnTo>
                  <a:lnTo>
                    <a:pt x="2410" y="208701"/>
                  </a:lnTo>
                  <a:lnTo>
                    <a:pt x="0" y="202419"/>
                  </a:lnTo>
                  <a:lnTo>
                    <a:pt x="0" y="187698"/>
                  </a:lnTo>
                  <a:lnTo>
                    <a:pt x="2379" y="181352"/>
                  </a:lnTo>
                  <a:lnTo>
                    <a:pt x="11960" y="170755"/>
                  </a:lnTo>
                  <a:lnTo>
                    <a:pt x="18782" y="168090"/>
                  </a:lnTo>
                  <a:lnTo>
                    <a:pt x="36422" y="168090"/>
                  </a:lnTo>
                  <a:lnTo>
                    <a:pt x="43211" y="170755"/>
                  </a:lnTo>
                  <a:lnTo>
                    <a:pt x="47970" y="176085"/>
                  </a:lnTo>
                  <a:lnTo>
                    <a:pt x="52793" y="181352"/>
                  </a:lnTo>
                  <a:lnTo>
                    <a:pt x="55204" y="187698"/>
                  </a:lnTo>
                  <a:lnTo>
                    <a:pt x="55204" y="202419"/>
                  </a:lnTo>
                  <a:lnTo>
                    <a:pt x="52793" y="208701"/>
                  </a:lnTo>
                  <a:lnTo>
                    <a:pt x="47970" y="213968"/>
                  </a:lnTo>
                  <a:lnTo>
                    <a:pt x="43148" y="219171"/>
                  </a:lnTo>
                  <a:lnTo>
                    <a:pt x="36358" y="221773"/>
                  </a:lnTo>
                  <a:close/>
                </a:path>
                <a:path w="55880" h="222250">
                  <a:moveTo>
                    <a:pt x="36549" y="53682"/>
                  </a:moveTo>
                  <a:lnTo>
                    <a:pt x="19035" y="53682"/>
                  </a:lnTo>
                  <a:lnTo>
                    <a:pt x="12246" y="51080"/>
                  </a:lnTo>
                  <a:lnTo>
                    <a:pt x="7424" y="45877"/>
                  </a:lnTo>
                  <a:lnTo>
                    <a:pt x="2600" y="40610"/>
                  </a:lnTo>
                  <a:lnTo>
                    <a:pt x="189" y="34328"/>
                  </a:lnTo>
                  <a:lnTo>
                    <a:pt x="189" y="19607"/>
                  </a:lnTo>
                  <a:lnTo>
                    <a:pt x="2569" y="13261"/>
                  </a:lnTo>
                  <a:lnTo>
                    <a:pt x="12150" y="2664"/>
                  </a:lnTo>
                  <a:lnTo>
                    <a:pt x="18972" y="0"/>
                  </a:lnTo>
                  <a:lnTo>
                    <a:pt x="36612" y="0"/>
                  </a:lnTo>
                  <a:lnTo>
                    <a:pt x="43402" y="2664"/>
                  </a:lnTo>
                  <a:lnTo>
                    <a:pt x="48161" y="7994"/>
                  </a:lnTo>
                  <a:lnTo>
                    <a:pt x="52983" y="13261"/>
                  </a:lnTo>
                  <a:lnTo>
                    <a:pt x="55394" y="19607"/>
                  </a:lnTo>
                  <a:lnTo>
                    <a:pt x="55394" y="34328"/>
                  </a:lnTo>
                  <a:lnTo>
                    <a:pt x="52983" y="40610"/>
                  </a:lnTo>
                  <a:lnTo>
                    <a:pt x="48161" y="45877"/>
                  </a:lnTo>
                  <a:lnTo>
                    <a:pt x="43338" y="51080"/>
                  </a:lnTo>
                  <a:lnTo>
                    <a:pt x="36549" y="53682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2868515" y="2388119"/>
            <a:ext cx="876935" cy="341630"/>
            <a:chOff x="2868515" y="2388119"/>
            <a:chExt cx="876935" cy="341630"/>
          </a:xfrm>
        </p:grpSpPr>
        <p:sp>
          <p:nvSpPr>
            <p:cNvPr id="17" name="object 17" descr=""/>
            <p:cNvSpPr/>
            <p:nvPr/>
          </p:nvSpPr>
          <p:spPr>
            <a:xfrm>
              <a:off x="2868515" y="2391927"/>
              <a:ext cx="212725" cy="288925"/>
            </a:xfrm>
            <a:custGeom>
              <a:avLst/>
              <a:gdLst/>
              <a:ahLst/>
              <a:cxnLst/>
              <a:rect l="l" t="t" r="r" b="b"/>
              <a:pathLst>
                <a:path w="212725" h="288925">
                  <a:moveTo>
                    <a:pt x="48162" y="288590"/>
                  </a:moveTo>
                  <a:lnTo>
                    <a:pt x="0" y="288590"/>
                  </a:lnTo>
                  <a:lnTo>
                    <a:pt x="0" y="0"/>
                  </a:lnTo>
                  <a:lnTo>
                    <a:pt x="97465" y="0"/>
                  </a:lnTo>
                  <a:lnTo>
                    <a:pt x="113099" y="636"/>
                  </a:lnTo>
                  <a:lnTo>
                    <a:pt x="152861" y="10183"/>
                  </a:lnTo>
                  <a:lnTo>
                    <a:pt x="187983" y="40261"/>
                  </a:lnTo>
                  <a:lnTo>
                    <a:pt x="188614" y="41499"/>
                  </a:lnTo>
                  <a:lnTo>
                    <a:pt x="48162" y="41499"/>
                  </a:lnTo>
                  <a:lnTo>
                    <a:pt x="48162" y="134967"/>
                  </a:lnTo>
                  <a:lnTo>
                    <a:pt x="27697" y="134967"/>
                  </a:lnTo>
                  <a:lnTo>
                    <a:pt x="27792" y="141772"/>
                  </a:lnTo>
                  <a:lnTo>
                    <a:pt x="27886" y="148589"/>
                  </a:lnTo>
                  <a:lnTo>
                    <a:pt x="27971" y="154764"/>
                  </a:lnTo>
                  <a:lnTo>
                    <a:pt x="28047" y="160231"/>
                  </a:lnTo>
                  <a:lnTo>
                    <a:pt x="28166" y="168845"/>
                  </a:lnTo>
                  <a:lnTo>
                    <a:pt x="28268" y="176275"/>
                  </a:lnTo>
                  <a:lnTo>
                    <a:pt x="48162" y="176275"/>
                  </a:lnTo>
                  <a:lnTo>
                    <a:pt x="48162" y="288590"/>
                  </a:lnTo>
                  <a:close/>
                </a:path>
                <a:path w="212725" h="288925">
                  <a:moveTo>
                    <a:pt x="104071" y="176275"/>
                  </a:moveTo>
                  <a:lnTo>
                    <a:pt x="48162" y="176275"/>
                  </a:lnTo>
                  <a:lnTo>
                    <a:pt x="48162" y="134967"/>
                  </a:lnTo>
                  <a:lnTo>
                    <a:pt x="98607" y="134967"/>
                  </a:lnTo>
                  <a:lnTo>
                    <a:pt x="107376" y="134580"/>
                  </a:lnTo>
                  <a:lnTo>
                    <a:pt x="142455" y="119040"/>
                  </a:lnTo>
                  <a:lnTo>
                    <a:pt x="152290" y="97401"/>
                  </a:lnTo>
                  <a:lnTo>
                    <a:pt x="152290" y="88899"/>
                  </a:lnTo>
                  <a:lnTo>
                    <a:pt x="137252" y="51270"/>
                  </a:lnTo>
                  <a:lnTo>
                    <a:pt x="97465" y="41499"/>
                  </a:lnTo>
                  <a:lnTo>
                    <a:pt x="188614" y="41499"/>
                  </a:lnTo>
                  <a:lnTo>
                    <a:pt x="193355" y="50796"/>
                  </a:lnTo>
                  <a:lnTo>
                    <a:pt x="197192" y="62414"/>
                  </a:lnTo>
                  <a:lnTo>
                    <a:pt x="199494" y="75115"/>
                  </a:lnTo>
                  <a:lnTo>
                    <a:pt x="200261" y="88899"/>
                  </a:lnTo>
                  <a:lnTo>
                    <a:pt x="199820" y="97401"/>
                  </a:lnTo>
                  <a:lnTo>
                    <a:pt x="187394" y="134312"/>
                  </a:lnTo>
                  <a:lnTo>
                    <a:pt x="172311" y="151338"/>
                  </a:lnTo>
                  <a:lnTo>
                    <a:pt x="141915" y="151338"/>
                  </a:lnTo>
                  <a:lnTo>
                    <a:pt x="90803" y="151528"/>
                  </a:lnTo>
                  <a:lnTo>
                    <a:pt x="104071" y="176275"/>
                  </a:lnTo>
                  <a:close/>
                </a:path>
                <a:path w="212725" h="288925">
                  <a:moveTo>
                    <a:pt x="48162" y="176275"/>
                  </a:moveTo>
                  <a:lnTo>
                    <a:pt x="28268" y="176275"/>
                  </a:lnTo>
                  <a:lnTo>
                    <a:pt x="28166" y="168845"/>
                  </a:lnTo>
                  <a:lnTo>
                    <a:pt x="28047" y="160231"/>
                  </a:lnTo>
                  <a:lnTo>
                    <a:pt x="27971" y="154764"/>
                  </a:lnTo>
                  <a:lnTo>
                    <a:pt x="27886" y="148589"/>
                  </a:lnTo>
                  <a:lnTo>
                    <a:pt x="27792" y="141772"/>
                  </a:lnTo>
                  <a:lnTo>
                    <a:pt x="27697" y="134967"/>
                  </a:lnTo>
                  <a:lnTo>
                    <a:pt x="48162" y="134967"/>
                  </a:lnTo>
                  <a:lnTo>
                    <a:pt x="48162" y="176275"/>
                  </a:lnTo>
                  <a:close/>
                </a:path>
                <a:path w="212725" h="288925">
                  <a:moveTo>
                    <a:pt x="212635" y="288590"/>
                  </a:moveTo>
                  <a:lnTo>
                    <a:pt x="164283" y="288590"/>
                  </a:lnTo>
                  <a:lnTo>
                    <a:pt x="90803" y="151528"/>
                  </a:lnTo>
                  <a:lnTo>
                    <a:pt x="141915" y="151338"/>
                  </a:lnTo>
                  <a:lnTo>
                    <a:pt x="149840" y="165662"/>
                  </a:lnTo>
                  <a:lnTo>
                    <a:pt x="142242" y="168845"/>
                  </a:lnTo>
                  <a:lnTo>
                    <a:pt x="132207" y="171992"/>
                  </a:lnTo>
                  <a:lnTo>
                    <a:pt x="121165" y="176275"/>
                  </a:lnTo>
                  <a:lnTo>
                    <a:pt x="155712" y="176275"/>
                  </a:lnTo>
                  <a:lnTo>
                    <a:pt x="212635" y="279167"/>
                  </a:lnTo>
                  <a:lnTo>
                    <a:pt x="212635" y="288590"/>
                  </a:lnTo>
                  <a:close/>
                </a:path>
                <a:path w="212725" h="288925">
                  <a:moveTo>
                    <a:pt x="149840" y="165662"/>
                  </a:moveTo>
                  <a:lnTo>
                    <a:pt x="142021" y="151528"/>
                  </a:lnTo>
                  <a:lnTo>
                    <a:pt x="141915" y="151338"/>
                  </a:lnTo>
                  <a:lnTo>
                    <a:pt x="172311" y="151338"/>
                  </a:lnTo>
                  <a:lnTo>
                    <a:pt x="168280" y="154764"/>
                  </a:lnTo>
                  <a:lnTo>
                    <a:pt x="160279" y="160231"/>
                  </a:lnTo>
                  <a:lnTo>
                    <a:pt x="151600" y="164925"/>
                  </a:lnTo>
                  <a:lnTo>
                    <a:pt x="149840" y="165662"/>
                  </a:lnTo>
                  <a:close/>
                </a:path>
                <a:path w="212725" h="288925">
                  <a:moveTo>
                    <a:pt x="155712" y="176275"/>
                  </a:moveTo>
                  <a:lnTo>
                    <a:pt x="121165" y="176275"/>
                  </a:lnTo>
                  <a:lnTo>
                    <a:pt x="132207" y="171992"/>
                  </a:lnTo>
                  <a:lnTo>
                    <a:pt x="142242" y="168845"/>
                  </a:lnTo>
                  <a:lnTo>
                    <a:pt x="149840" y="165662"/>
                  </a:lnTo>
                  <a:lnTo>
                    <a:pt x="155712" y="176275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5392" y="2459315"/>
              <a:ext cx="379919" cy="22500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507057" y="2388119"/>
              <a:ext cx="238760" cy="341630"/>
            </a:xfrm>
            <a:custGeom>
              <a:avLst/>
              <a:gdLst/>
              <a:ahLst/>
              <a:cxnLst/>
              <a:rect l="l" t="t" r="r" b="b"/>
              <a:pathLst>
                <a:path w="238760" h="341630">
                  <a:moveTo>
                    <a:pt x="117453" y="296205"/>
                  </a:moveTo>
                  <a:lnTo>
                    <a:pt x="70052" y="286591"/>
                  </a:lnTo>
                  <a:lnTo>
                    <a:pt x="32742" y="258703"/>
                  </a:lnTo>
                  <a:lnTo>
                    <a:pt x="8471" y="214729"/>
                  </a:lnTo>
                  <a:lnTo>
                    <a:pt x="528" y="172504"/>
                  </a:lnTo>
                  <a:lnTo>
                    <a:pt x="0" y="156858"/>
                  </a:lnTo>
                  <a:lnTo>
                    <a:pt x="12" y="138965"/>
                  </a:lnTo>
                  <a:lnTo>
                    <a:pt x="400" y="127340"/>
                  </a:lnTo>
                  <a:lnTo>
                    <a:pt x="523" y="123670"/>
                  </a:lnTo>
                  <a:lnTo>
                    <a:pt x="8375" y="81570"/>
                  </a:lnTo>
                  <a:lnTo>
                    <a:pt x="25097" y="47286"/>
                  </a:lnTo>
                  <a:lnTo>
                    <a:pt x="59244" y="15062"/>
                  </a:lnTo>
                  <a:lnTo>
                    <a:pt x="104437" y="606"/>
                  </a:lnTo>
                  <a:lnTo>
                    <a:pt x="117072" y="0"/>
                  </a:lnTo>
                  <a:lnTo>
                    <a:pt x="130047" y="606"/>
                  </a:lnTo>
                  <a:lnTo>
                    <a:pt x="175788" y="15062"/>
                  </a:lnTo>
                  <a:lnTo>
                    <a:pt x="206214" y="42641"/>
                  </a:lnTo>
                  <a:lnTo>
                    <a:pt x="117072" y="42641"/>
                  </a:lnTo>
                  <a:lnTo>
                    <a:pt x="109452" y="43022"/>
                  </a:lnTo>
                  <a:lnTo>
                    <a:pt x="71885" y="61189"/>
                  </a:lnTo>
                  <a:lnTo>
                    <a:pt x="52825" y="96895"/>
                  </a:lnTo>
                  <a:lnTo>
                    <a:pt x="47780" y="138965"/>
                  </a:lnTo>
                  <a:lnTo>
                    <a:pt x="47780" y="156858"/>
                  </a:lnTo>
                  <a:lnTo>
                    <a:pt x="52825" y="199310"/>
                  </a:lnTo>
                  <a:lnTo>
                    <a:pt x="72028" y="235205"/>
                  </a:lnTo>
                  <a:lnTo>
                    <a:pt x="109827" y="253373"/>
                  </a:lnTo>
                  <a:lnTo>
                    <a:pt x="117453" y="253753"/>
                  </a:lnTo>
                  <a:lnTo>
                    <a:pt x="152194" y="253753"/>
                  </a:lnTo>
                  <a:lnTo>
                    <a:pt x="126971" y="278977"/>
                  </a:lnTo>
                  <a:lnTo>
                    <a:pt x="144939" y="293246"/>
                  </a:lnTo>
                  <a:lnTo>
                    <a:pt x="142772" y="293801"/>
                  </a:lnTo>
                  <a:lnTo>
                    <a:pt x="130422" y="295604"/>
                  </a:lnTo>
                  <a:lnTo>
                    <a:pt x="117453" y="296205"/>
                  </a:lnTo>
                  <a:close/>
                </a:path>
                <a:path w="238760" h="341630">
                  <a:moveTo>
                    <a:pt x="152194" y="253753"/>
                  </a:moveTo>
                  <a:lnTo>
                    <a:pt x="117453" y="253753"/>
                  </a:lnTo>
                  <a:lnTo>
                    <a:pt x="125490" y="253373"/>
                  </a:lnTo>
                  <a:lnTo>
                    <a:pt x="133039" y="252231"/>
                  </a:lnTo>
                  <a:lnTo>
                    <a:pt x="168280" y="229577"/>
                  </a:lnTo>
                  <a:lnTo>
                    <a:pt x="183878" y="189804"/>
                  </a:lnTo>
                  <a:lnTo>
                    <a:pt x="186555" y="156858"/>
                  </a:lnTo>
                  <a:lnTo>
                    <a:pt x="186555" y="138965"/>
                  </a:lnTo>
                  <a:lnTo>
                    <a:pt x="181700" y="96895"/>
                  </a:lnTo>
                  <a:lnTo>
                    <a:pt x="163283" y="61189"/>
                  </a:lnTo>
                  <a:lnTo>
                    <a:pt x="125109" y="43022"/>
                  </a:lnTo>
                  <a:lnTo>
                    <a:pt x="117072" y="42641"/>
                  </a:lnTo>
                  <a:lnTo>
                    <a:pt x="206214" y="42641"/>
                  </a:lnTo>
                  <a:lnTo>
                    <a:pt x="226115" y="81570"/>
                  </a:lnTo>
                  <a:lnTo>
                    <a:pt x="233820" y="123670"/>
                  </a:lnTo>
                  <a:lnTo>
                    <a:pt x="234336" y="156858"/>
                  </a:lnTo>
                  <a:lnTo>
                    <a:pt x="233958" y="168578"/>
                  </a:lnTo>
                  <a:lnTo>
                    <a:pt x="233831" y="172504"/>
                  </a:lnTo>
                  <a:lnTo>
                    <a:pt x="226246" y="214729"/>
                  </a:lnTo>
                  <a:lnTo>
                    <a:pt x="211034" y="247281"/>
                  </a:lnTo>
                  <a:lnTo>
                    <a:pt x="158667" y="247281"/>
                  </a:lnTo>
                  <a:lnTo>
                    <a:pt x="152194" y="253753"/>
                  </a:lnTo>
                  <a:close/>
                </a:path>
                <a:path w="238760" h="341630">
                  <a:moveTo>
                    <a:pt x="144939" y="293246"/>
                  </a:moveTo>
                  <a:lnTo>
                    <a:pt x="126971" y="278977"/>
                  </a:lnTo>
                  <a:lnTo>
                    <a:pt x="158667" y="247281"/>
                  </a:lnTo>
                  <a:lnTo>
                    <a:pt x="189393" y="271620"/>
                  </a:lnTo>
                  <a:lnTo>
                    <a:pt x="154503" y="290797"/>
                  </a:lnTo>
                  <a:lnTo>
                    <a:pt x="144939" y="293246"/>
                  </a:lnTo>
                  <a:close/>
                </a:path>
                <a:path w="238760" h="341630">
                  <a:moveTo>
                    <a:pt x="189393" y="271620"/>
                  </a:moveTo>
                  <a:lnTo>
                    <a:pt x="158667" y="247281"/>
                  </a:lnTo>
                  <a:lnTo>
                    <a:pt x="211034" y="247281"/>
                  </a:lnTo>
                  <a:lnTo>
                    <a:pt x="209934" y="249101"/>
                  </a:lnTo>
                  <a:lnTo>
                    <a:pt x="202640" y="258703"/>
                  </a:lnTo>
                  <a:lnTo>
                    <a:pt x="194544" y="267263"/>
                  </a:lnTo>
                  <a:lnTo>
                    <a:pt x="189393" y="271620"/>
                  </a:lnTo>
                  <a:close/>
                </a:path>
                <a:path w="238760" h="341630">
                  <a:moveTo>
                    <a:pt x="205115" y="341035"/>
                  </a:moveTo>
                  <a:lnTo>
                    <a:pt x="144939" y="293246"/>
                  </a:lnTo>
                  <a:lnTo>
                    <a:pt x="154503" y="290797"/>
                  </a:lnTo>
                  <a:lnTo>
                    <a:pt x="165615" y="286591"/>
                  </a:lnTo>
                  <a:lnTo>
                    <a:pt x="176032" y="281207"/>
                  </a:lnTo>
                  <a:lnTo>
                    <a:pt x="185675" y="274765"/>
                  </a:lnTo>
                  <a:lnTo>
                    <a:pt x="189393" y="271620"/>
                  </a:lnTo>
                  <a:lnTo>
                    <a:pt x="238333" y="310387"/>
                  </a:lnTo>
                  <a:lnTo>
                    <a:pt x="205115" y="341035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/>
          <p:nvPr/>
        </p:nvSpPr>
        <p:spPr>
          <a:xfrm>
            <a:off x="3878973" y="2516234"/>
            <a:ext cx="202565" cy="40640"/>
          </a:xfrm>
          <a:custGeom>
            <a:avLst/>
            <a:gdLst/>
            <a:ahLst/>
            <a:cxnLst/>
            <a:rect l="l" t="t" r="r" b="b"/>
            <a:pathLst>
              <a:path w="202564" h="40639">
                <a:moveTo>
                  <a:pt x="202165" y="40357"/>
                </a:moveTo>
                <a:lnTo>
                  <a:pt x="0" y="40357"/>
                </a:lnTo>
                <a:lnTo>
                  <a:pt x="0" y="0"/>
                </a:lnTo>
                <a:lnTo>
                  <a:pt x="202165" y="0"/>
                </a:lnTo>
                <a:lnTo>
                  <a:pt x="202165" y="40357"/>
                </a:lnTo>
                <a:close/>
              </a:path>
            </a:pathLst>
          </a:custGeom>
          <a:solidFill>
            <a:srgbClr val="2D3B4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4223711" y="2376697"/>
            <a:ext cx="1896745" cy="307975"/>
            <a:chOff x="4223711" y="2376697"/>
            <a:chExt cx="1896745" cy="307975"/>
          </a:xfrm>
        </p:grpSpPr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23711" y="2388119"/>
              <a:ext cx="1099954" cy="296205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364683" y="2376703"/>
              <a:ext cx="143510" cy="304165"/>
            </a:xfrm>
            <a:custGeom>
              <a:avLst/>
              <a:gdLst/>
              <a:ahLst/>
              <a:cxnLst/>
              <a:rect l="l" t="t" r="r" b="b"/>
              <a:pathLst>
                <a:path w="143510" h="304164">
                  <a:moveTo>
                    <a:pt x="46837" y="0"/>
                  </a:moveTo>
                  <a:lnTo>
                    <a:pt x="0" y="0"/>
                  </a:lnTo>
                  <a:lnTo>
                    <a:pt x="0" y="303822"/>
                  </a:lnTo>
                  <a:lnTo>
                    <a:pt x="46837" y="303822"/>
                  </a:lnTo>
                  <a:lnTo>
                    <a:pt x="46837" y="0"/>
                  </a:lnTo>
                  <a:close/>
                </a:path>
                <a:path w="143510" h="304164">
                  <a:moveTo>
                    <a:pt x="139661" y="86423"/>
                  </a:moveTo>
                  <a:lnTo>
                    <a:pt x="92824" y="86423"/>
                  </a:lnTo>
                  <a:lnTo>
                    <a:pt x="92824" y="303822"/>
                  </a:lnTo>
                  <a:lnTo>
                    <a:pt x="139661" y="303822"/>
                  </a:lnTo>
                  <a:lnTo>
                    <a:pt x="139661" y="86423"/>
                  </a:lnTo>
                  <a:close/>
                </a:path>
                <a:path w="143510" h="304164">
                  <a:moveTo>
                    <a:pt x="143268" y="30327"/>
                  </a:moveTo>
                  <a:lnTo>
                    <a:pt x="140931" y="24206"/>
                  </a:lnTo>
                  <a:lnTo>
                    <a:pt x="136232" y="19138"/>
                  </a:lnTo>
                  <a:lnTo>
                    <a:pt x="131533" y="13995"/>
                  </a:lnTo>
                  <a:lnTo>
                    <a:pt x="124993" y="11417"/>
                  </a:lnTo>
                  <a:lnTo>
                    <a:pt x="108051" y="11417"/>
                  </a:lnTo>
                  <a:lnTo>
                    <a:pt x="101485" y="13995"/>
                  </a:lnTo>
                  <a:lnTo>
                    <a:pt x="92417" y="24206"/>
                  </a:lnTo>
                  <a:lnTo>
                    <a:pt x="90157" y="30327"/>
                  </a:lnTo>
                  <a:lnTo>
                    <a:pt x="90157" y="44424"/>
                  </a:lnTo>
                  <a:lnTo>
                    <a:pt x="92417" y="50419"/>
                  </a:lnTo>
                  <a:lnTo>
                    <a:pt x="96926" y="55486"/>
                  </a:lnTo>
                  <a:lnTo>
                    <a:pt x="101485" y="60502"/>
                  </a:lnTo>
                  <a:lnTo>
                    <a:pt x="108051" y="63017"/>
                  </a:lnTo>
                  <a:lnTo>
                    <a:pt x="124993" y="63017"/>
                  </a:lnTo>
                  <a:lnTo>
                    <a:pt x="131533" y="60502"/>
                  </a:lnTo>
                  <a:lnTo>
                    <a:pt x="140957" y="50419"/>
                  </a:lnTo>
                  <a:lnTo>
                    <a:pt x="143268" y="44424"/>
                  </a:lnTo>
                  <a:lnTo>
                    <a:pt x="143268" y="30327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7588" y="2459315"/>
              <a:ext cx="378822" cy="225009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934830" y="2376697"/>
              <a:ext cx="185420" cy="307975"/>
            </a:xfrm>
            <a:custGeom>
              <a:avLst/>
              <a:gdLst/>
              <a:ahLst/>
              <a:cxnLst/>
              <a:rect l="l" t="t" r="r" b="b"/>
              <a:pathLst>
                <a:path w="185420" h="307975">
                  <a:moveTo>
                    <a:pt x="185414" y="303819"/>
                  </a:moveTo>
                  <a:lnTo>
                    <a:pt x="142010" y="303819"/>
                  </a:lnTo>
                  <a:lnTo>
                    <a:pt x="140906" y="289161"/>
                  </a:lnTo>
                  <a:lnTo>
                    <a:pt x="140895" y="289006"/>
                  </a:lnTo>
                  <a:lnTo>
                    <a:pt x="144509" y="285812"/>
                  </a:lnTo>
                  <a:lnTo>
                    <a:pt x="150291" y="279357"/>
                  </a:lnTo>
                  <a:lnTo>
                    <a:pt x="170309" y="237050"/>
                  </a:lnTo>
                  <a:lnTo>
                    <a:pt x="175881" y="186157"/>
                  </a:lnTo>
                  <a:lnTo>
                    <a:pt x="174467" y="174723"/>
                  </a:lnTo>
                  <a:lnTo>
                    <a:pt x="163980" y="134581"/>
                  </a:lnTo>
                  <a:lnTo>
                    <a:pt x="138584" y="99296"/>
                  </a:lnTo>
                  <a:lnTo>
                    <a:pt x="138584" y="0"/>
                  </a:lnTo>
                  <a:lnTo>
                    <a:pt x="185414" y="0"/>
                  </a:lnTo>
                  <a:lnTo>
                    <a:pt x="185414" y="303819"/>
                  </a:lnTo>
                  <a:close/>
                </a:path>
                <a:path w="185420" h="307975">
                  <a:moveTo>
                    <a:pt x="86805" y="307627"/>
                  </a:moveTo>
                  <a:lnTo>
                    <a:pt x="43360" y="294610"/>
                  </a:lnTo>
                  <a:lnTo>
                    <a:pt x="13621" y="259750"/>
                  </a:lnTo>
                  <a:lnTo>
                    <a:pt x="13516" y="259560"/>
                  </a:lnTo>
                  <a:lnTo>
                    <a:pt x="1523" y="219916"/>
                  </a:lnTo>
                  <a:lnTo>
                    <a:pt x="0" y="197406"/>
                  </a:lnTo>
                  <a:lnTo>
                    <a:pt x="0" y="193409"/>
                  </a:lnTo>
                  <a:lnTo>
                    <a:pt x="6092" y="148769"/>
                  </a:lnTo>
                  <a:lnTo>
                    <a:pt x="23604" y="113742"/>
                  </a:lnTo>
                  <a:lnTo>
                    <a:pt x="59524" y="87222"/>
                  </a:lnTo>
                  <a:lnTo>
                    <a:pt x="77835" y="83075"/>
                  </a:lnTo>
                  <a:lnTo>
                    <a:pt x="78526" y="83075"/>
                  </a:lnTo>
                  <a:lnTo>
                    <a:pt x="87186" y="82617"/>
                  </a:lnTo>
                  <a:lnTo>
                    <a:pt x="131142" y="94015"/>
                  </a:lnTo>
                  <a:lnTo>
                    <a:pt x="138584" y="99296"/>
                  </a:lnTo>
                  <a:lnTo>
                    <a:pt x="138584" y="123736"/>
                  </a:lnTo>
                  <a:lnTo>
                    <a:pt x="87313" y="123736"/>
                  </a:lnTo>
                  <a:lnTo>
                    <a:pt x="79952" y="125512"/>
                  </a:lnTo>
                  <a:lnTo>
                    <a:pt x="51746" y="157335"/>
                  </a:lnTo>
                  <a:lnTo>
                    <a:pt x="46829" y="193409"/>
                  </a:lnTo>
                  <a:lnTo>
                    <a:pt x="46829" y="197406"/>
                  </a:lnTo>
                  <a:lnTo>
                    <a:pt x="47005" y="204355"/>
                  </a:lnTo>
                  <a:lnTo>
                    <a:pt x="47013" y="204658"/>
                  </a:lnTo>
                  <a:lnTo>
                    <a:pt x="47566" y="211660"/>
                  </a:lnTo>
                  <a:lnTo>
                    <a:pt x="48402" y="217775"/>
                  </a:lnTo>
                  <a:lnTo>
                    <a:pt x="48489" y="218412"/>
                  </a:lnTo>
                  <a:lnTo>
                    <a:pt x="67737" y="257847"/>
                  </a:lnTo>
                  <a:lnTo>
                    <a:pt x="87058" y="266318"/>
                  </a:lnTo>
                  <a:lnTo>
                    <a:pt x="139186" y="266318"/>
                  </a:lnTo>
                  <a:lnTo>
                    <a:pt x="140895" y="289006"/>
                  </a:lnTo>
                  <a:lnTo>
                    <a:pt x="106389" y="305818"/>
                  </a:lnTo>
                  <a:lnTo>
                    <a:pt x="97411" y="307103"/>
                  </a:lnTo>
                  <a:lnTo>
                    <a:pt x="98507" y="307103"/>
                  </a:lnTo>
                  <a:lnTo>
                    <a:pt x="86805" y="307627"/>
                  </a:lnTo>
                  <a:close/>
                </a:path>
                <a:path w="185420" h="307975">
                  <a:moveTo>
                    <a:pt x="140895" y="289006"/>
                  </a:moveTo>
                  <a:lnTo>
                    <a:pt x="138908" y="262623"/>
                  </a:lnTo>
                  <a:lnTo>
                    <a:pt x="138806" y="261273"/>
                  </a:lnTo>
                  <a:lnTo>
                    <a:pt x="138691" y="259750"/>
                  </a:lnTo>
                  <a:lnTo>
                    <a:pt x="138584" y="240309"/>
                  </a:lnTo>
                  <a:lnTo>
                    <a:pt x="140731" y="236193"/>
                  </a:lnTo>
                  <a:lnTo>
                    <a:pt x="143367" y="230244"/>
                  </a:lnTo>
                  <a:lnTo>
                    <a:pt x="145634" y="224105"/>
                  </a:lnTo>
                  <a:lnTo>
                    <a:pt x="147531" y="217775"/>
                  </a:lnTo>
                  <a:lnTo>
                    <a:pt x="147531" y="173230"/>
                  </a:lnTo>
                  <a:lnTo>
                    <a:pt x="146197" y="167076"/>
                  </a:lnTo>
                  <a:lnTo>
                    <a:pt x="144200" y="160952"/>
                  </a:lnTo>
                  <a:lnTo>
                    <a:pt x="138870" y="148769"/>
                  </a:lnTo>
                  <a:lnTo>
                    <a:pt x="138584" y="148313"/>
                  </a:lnTo>
                  <a:lnTo>
                    <a:pt x="138584" y="99296"/>
                  </a:lnTo>
                  <a:lnTo>
                    <a:pt x="163980" y="134581"/>
                  </a:lnTo>
                  <a:lnTo>
                    <a:pt x="167213" y="143407"/>
                  </a:lnTo>
                  <a:lnTo>
                    <a:pt x="167329" y="143724"/>
                  </a:lnTo>
                  <a:lnTo>
                    <a:pt x="170184" y="153450"/>
                  </a:lnTo>
                  <a:lnTo>
                    <a:pt x="172564" y="163783"/>
                  </a:lnTo>
                  <a:lnTo>
                    <a:pt x="174467" y="174723"/>
                  </a:lnTo>
                  <a:lnTo>
                    <a:pt x="175881" y="186157"/>
                  </a:lnTo>
                  <a:lnTo>
                    <a:pt x="175859" y="204658"/>
                  </a:lnTo>
                  <a:lnTo>
                    <a:pt x="167424" y="246805"/>
                  </a:lnTo>
                  <a:lnTo>
                    <a:pt x="144509" y="285812"/>
                  </a:lnTo>
                  <a:lnTo>
                    <a:pt x="140895" y="289006"/>
                  </a:lnTo>
                  <a:close/>
                </a:path>
                <a:path w="185420" h="307975">
                  <a:moveTo>
                    <a:pt x="138584" y="148313"/>
                  </a:moveTo>
                  <a:lnTo>
                    <a:pt x="135507" y="143407"/>
                  </a:lnTo>
                  <a:lnTo>
                    <a:pt x="127385" y="134142"/>
                  </a:lnTo>
                  <a:lnTo>
                    <a:pt x="122467" y="130493"/>
                  </a:lnTo>
                  <a:lnTo>
                    <a:pt x="116691" y="127828"/>
                  </a:lnTo>
                  <a:lnTo>
                    <a:pt x="110918" y="125100"/>
                  </a:lnTo>
                  <a:lnTo>
                    <a:pt x="104001" y="123736"/>
                  </a:lnTo>
                  <a:lnTo>
                    <a:pt x="138584" y="123736"/>
                  </a:lnTo>
                  <a:lnTo>
                    <a:pt x="138584" y="148313"/>
                  </a:lnTo>
                  <a:close/>
                </a:path>
                <a:path w="185420" h="307975">
                  <a:moveTo>
                    <a:pt x="138584" y="240309"/>
                  </a:moveTo>
                  <a:lnTo>
                    <a:pt x="138584" y="148313"/>
                  </a:lnTo>
                  <a:lnTo>
                    <a:pt x="138870" y="148769"/>
                  </a:lnTo>
                  <a:lnTo>
                    <a:pt x="144200" y="160952"/>
                  </a:lnTo>
                  <a:lnTo>
                    <a:pt x="146197" y="167076"/>
                  </a:lnTo>
                  <a:lnTo>
                    <a:pt x="147531" y="173230"/>
                  </a:lnTo>
                  <a:lnTo>
                    <a:pt x="147531" y="217775"/>
                  </a:lnTo>
                  <a:lnTo>
                    <a:pt x="145634" y="224105"/>
                  </a:lnTo>
                  <a:lnTo>
                    <a:pt x="143367" y="230244"/>
                  </a:lnTo>
                  <a:lnTo>
                    <a:pt x="140731" y="236193"/>
                  </a:lnTo>
                  <a:lnTo>
                    <a:pt x="138584" y="240309"/>
                  </a:lnTo>
                  <a:close/>
                </a:path>
                <a:path w="185420" h="307975">
                  <a:moveTo>
                    <a:pt x="139186" y="266318"/>
                  </a:moveTo>
                  <a:lnTo>
                    <a:pt x="95562" y="266318"/>
                  </a:lnTo>
                  <a:lnTo>
                    <a:pt x="103099" y="265908"/>
                  </a:lnTo>
                  <a:lnTo>
                    <a:pt x="110028" y="264636"/>
                  </a:lnTo>
                  <a:lnTo>
                    <a:pt x="138584" y="240309"/>
                  </a:lnTo>
                  <a:lnTo>
                    <a:pt x="138691" y="259750"/>
                  </a:lnTo>
                  <a:lnTo>
                    <a:pt x="139039" y="264367"/>
                  </a:lnTo>
                  <a:lnTo>
                    <a:pt x="139155" y="265908"/>
                  </a:lnTo>
                  <a:lnTo>
                    <a:pt x="139186" y="266318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6247770" y="2388119"/>
            <a:ext cx="1038860" cy="296545"/>
            <a:chOff x="6247770" y="2388119"/>
            <a:chExt cx="1038860" cy="296545"/>
          </a:xfrm>
        </p:grpSpPr>
        <p:sp>
          <p:nvSpPr>
            <p:cNvPr id="27" name="object 27" descr=""/>
            <p:cNvSpPr/>
            <p:nvPr/>
          </p:nvSpPr>
          <p:spPr>
            <a:xfrm>
              <a:off x="6247770" y="2388119"/>
              <a:ext cx="213360" cy="296545"/>
            </a:xfrm>
            <a:custGeom>
              <a:avLst/>
              <a:gdLst/>
              <a:ahLst/>
              <a:cxnLst/>
              <a:rect l="l" t="t" r="r" b="b"/>
              <a:pathLst>
                <a:path w="213360" h="296544">
                  <a:moveTo>
                    <a:pt x="110410" y="296205"/>
                  </a:moveTo>
                  <a:lnTo>
                    <a:pt x="71005" y="290684"/>
                  </a:lnTo>
                  <a:lnTo>
                    <a:pt x="35503" y="273741"/>
                  </a:lnTo>
                  <a:lnTo>
                    <a:pt x="9707" y="245568"/>
                  </a:lnTo>
                  <a:lnTo>
                    <a:pt x="0" y="200642"/>
                  </a:lnTo>
                  <a:lnTo>
                    <a:pt x="47971" y="200642"/>
                  </a:lnTo>
                  <a:lnTo>
                    <a:pt x="48275" y="209321"/>
                  </a:lnTo>
                  <a:lnTo>
                    <a:pt x="49185" y="216799"/>
                  </a:lnTo>
                  <a:lnTo>
                    <a:pt x="78715" y="250073"/>
                  </a:lnTo>
                  <a:lnTo>
                    <a:pt x="102034" y="254896"/>
                  </a:lnTo>
                  <a:lnTo>
                    <a:pt x="110410" y="254896"/>
                  </a:lnTo>
                  <a:lnTo>
                    <a:pt x="148546" y="246900"/>
                  </a:lnTo>
                  <a:lnTo>
                    <a:pt x="164474" y="224438"/>
                  </a:lnTo>
                  <a:lnTo>
                    <a:pt x="164474" y="216633"/>
                  </a:lnTo>
                  <a:lnTo>
                    <a:pt x="164474" y="210858"/>
                  </a:lnTo>
                  <a:lnTo>
                    <a:pt x="127721" y="176734"/>
                  </a:lnTo>
                  <a:lnTo>
                    <a:pt x="92469" y="165240"/>
                  </a:lnTo>
                  <a:lnTo>
                    <a:pt x="82713" y="161832"/>
                  </a:lnTo>
                  <a:lnTo>
                    <a:pt x="41588" y="141379"/>
                  </a:lnTo>
                  <a:lnTo>
                    <a:pt x="15610" y="112314"/>
                  </a:lnTo>
                  <a:lnTo>
                    <a:pt x="8757" y="81094"/>
                  </a:lnTo>
                  <a:lnTo>
                    <a:pt x="9209" y="72504"/>
                  </a:lnTo>
                  <a:lnTo>
                    <a:pt x="24747" y="34860"/>
                  </a:lnTo>
                  <a:lnTo>
                    <a:pt x="59357" y="9304"/>
                  </a:lnTo>
                  <a:lnTo>
                    <a:pt x="97810" y="374"/>
                  </a:lnTo>
                  <a:lnTo>
                    <a:pt x="108697" y="0"/>
                  </a:lnTo>
                  <a:lnTo>
                    <a:pt x="124426" y="791"/>
                  </a:lnTo>
                  <a:lnTo>
                    <a:pt x="164474" y="12659"/>
                  </a:lnTo>
                  <a:lnTo>
                    <a:pt x="199786" y="45687"/>
                  </a:lnTo>
                  <a:lnTo>
                    <a:pt x="212064" y="95181"/>
                  </a:lnTo>
                  <a:lnTo>
                    <a:pt x="164092" y="95181"/>
                  </a:lnTo>
                  <a:lnTo>
                    <a:pt x="163723" y="85812"/>
                  </a:lnTo>
                  <a:lnTo>
                    <a:pt x="162617" y="77596"/>
                  </a:lnTo>
                  <a:lnTo>
                    <a:pt x="133611" y="45032"/>
                  </a:lnTo>
                  <a:lnTo>
                    <a:pt x="108697" y="41499"/>
                  </a:lnTo>
                  <a:lnTo>
                    <a:pt x="99946" y="41832"/>
                  </a:lnTo>
                  <a:lnTo>
                    <a:pt x="58695" y="66500"/>
                  </a:lnTo>
                  <a:lnTo>
                    <a:pt x="56918" y="73162"/>
                  </a:lnTo>
                  <a:lnTo>
                    <a:pt x="56918" y="85600"/>
                  </a:lnTo>
                  <a:lnTo>
                    <a:pt x="89090" y="115931"/>
                  </a:lnTo>
                  <a:lnTo>
                    <a:pt x="129286" y="128976"/>
                  </a:lnTo>
                  <a:lnTo>
                    <a:pt x="140130" y="132706"/>
                  </a:lnTo>
                  <a:lnTo>
                    <a:pt x="175752" y="149863"/>
                  </a:lnTo>
                  <a:lnTo>
                    <a:pt x="203599" y="178233"/>
                  </a:lnTo>
                  <a:lnTo>
                    <a:pt x="212825" y="216252"/>
                  </a:lnTo>
                  <a:lnTo>
                    <a:pt x="212355" y="225181"/>
                  </a:lnTo>
                  <a:lnTo>
                    <a:pt x="196312" y="263224"/>
                  </a:lnTo>
                  <a:lnTo>
                    <a:pt x="160869" y="287620"/>
                  </a:lnTo>
                  <a:lnTo>
                    <a:pt x="121528" y="295860"/>
                  </a:lnTo>
                  <a:lnTo>
                    <a:pt x="110410" y="296205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0873" y="2413057"/>
              <a:ext cx="795427" cy="271268"/>
            </a:xfrm>
            <a:prstGeom prst="rect">
              <a:avLst/>
            </a:prstGeom>
          </p:spPr>
        </p:pic>
      </p:grpSp>
      <p:pic>
        <p:nvPicPr>
          <p:cNvPr id="29" name="object 2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15801" y="2391927"/>
            <a:ext cx="1684749" cy="36778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5010" y="3009116"/>
            <a:ext cx="374982" cy="374982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1088915" y="3143805"/>
            <a:ext cx="1619885" cy="156210"/>
            <a:chOff x="1088915" y="3143805"/>
            <a:chExt cx="1619885" cy="156210"/>
          </a:xfrm>
        </p:grpSpPr>
        <p:sp>
          <p:nvSpPr>
            <p:cNvPr id="32" name="object 32" descr=""/>
            <p:cNvSpPr/>
            <p:nvPr/>
          </p:nvSpPr>
          <p:spPr>
            <a:xfrm>
              <a:off x="1088910" y="3145815"/>
              <a:ext cx="167005" cy="152400"/>
            </a:xfrm>
            <a:custGeom>
              <a:avLst/>
              <a:gdLst/>
              <a:ahLst/>
              <a:cxnLst/>
              <a:rect l="l" t="t" r="r" b="b"/>
              <a:pathLst>
                <a:path w="167005" h="152400">
                  <a:moveTo>
                    <a:pt x="130213" y="151904"/>
                  </a:moveTo>
                  <a:lnTo>
                    <a:pt x="116332" y="115646"/>
                  </a:lnTo>
                  <a:lnTo>
                    <a:pt x="108394" y="94894"/>
                  </a:lnTo>
                  <a:lnTo>
                    <a:pt x="84455" y="32321"/>
                  </a:lnTo>
                  <a:lnTo>
                    <a:pt x="84455" y="94894"/>
                  </a:lnTo>
                  <a:lnTo>
                    <a:pt x="45605" y="94894"/>
                  </a:lnTo>
                  <a:lnTo>
                    <a:pt x="65011" y="41452"/>
                  </a:lnTo>
                  <a:lnTo>
                    <a:pt x="84455" y="94894"/>
                  </a:lnTo>
                  <a:lnTo>
                    <a:pt x="84455" y="32321"/>
                  </a:lnTo>
                  <a:lnTo>
                    <a:pt x="75006" y="7607"/>
                  </a:lnTo>
                  <a:lnTo>
                    <a:pt x="71958" y="7607"/>
                  </a:lnTo>
                  <a:lnTo>
                    <a:pt x="58064" y="7607"/>
                  </a:lnTo>
                  <a:lnTo>
                    <a:pt x="55016" y="7607"/>
                  </a:lnTo>
                  <a:lnTo>
                    <a:pt x="0" y="151904"/>
                  </a:lnTo>
                  <a:lnTo>
                    <a:pt x="24892" y="151904"/>
                  </a:lnTo>
                  <a:lnTo>
                    <a:pt x="38061" y="115646"/>
                  </a:lnTo>
                  <a:lnTo>
                    <a:pt x="92011" y="115646"/>
                  </a:lnTo>
                  <a:lnTo>
                    <a:pt x="105219" y="151904"/>
                  </a:lnTo>
                  <a:lnTo>
                    <a:pt x="130213" y="151904"/>
                  </a:lnTo>
                  <a:close/>
                </a:path>
                <a:path w="167005" h="152400">
                  <a:moveTo>
                    <a:pt x="166738" y="0"/>
                  </a:moveTo>
                  <a:lnTo>
                    <a:pt x="143332" y="0"/>
                  </a:lnTo>
                  <a:lnTo>
                    <a:pt x="143332" y="151904"/>
                  </a:lnTo>
                  <a:lnTo>
                    <a:pt x="166738" y="151904"/>
                  </a:lnTo>
                  <a:lnTo>
                    <a:pt x="166738" y="0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8655" y="3145804"/>
              <a:ext cx="127330" cy="15190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425747" y="3187113"/>
              <a:ext cx="86995" cy="111125"/>
            </a:xfrm>
            <a:custGeom>
              <a:avLst/>
              <a:gdLst/>
              <a:ahLst/>
              <a:cxnLst/>
              <a:rect l="l" t="t" r="r" b="b"/>
              <a:pathLst>
                <a:path w="86994" h="111125">
                  <a:moveTo>
                    <a:pt x="23319" y="34572"/>
                  </a:moveTo>
                  <a:lnTo>
                    <a:pt x="23255" y="25239"/>
                  </a:lnTo>
                  <a:lnTo>
                    <a:pt x="22702" y="12722"/>
                  </a:lnTo>
                  <a:lnTo>
                    <a:pt x="22587" y="10116"/>
                  </a:lnTo>
                  <a:lnTo>
                    <a:pt x="27111" y="6583"/>
                  </a:lnTo>
                  <a:lnTo>
                    <a:pt x="38088" y="1316"/>
                  </a:lnTo>
                  <a:lnTo>
                    <a:pt x="44164" y="0"/>
                  </a:lnTo>
                  <a:lnTo>
                    <a:pt x="56220" y="0"/>
                  </a:lnTo>
                  <a:lnTo>
                    <a:pt x="83768" y="20558"/>
                  </a:lnTo>
                  <a:lnTo>
                    <a:pt x="41657" y="20558"/>
                  </a:lnTo>
                  <a:lnTo>
                    <a:pt x="38088" y="21384"/>
                  </a:lnTo>
                  <a:lnTo>
                    <a:pt x="31711" y="24651"/>
                  </a:lnTo>
                  <a:lnTo>
                    <a:pt x="28951" y="26935"/>
                  </a:lnTo>
                  <a:lnTo>
                    <a:pt x="24255" y="32837"/>
                  </a:lnTo>
                  <a:lnTo>
                    <a:pt x="23319" y="34572"/>
                  </a:lnTo>
                  <a:close/>
                </a:path>
                <a:path w="86994" h="111125">
                  <a:moveTo>
                    <a:pt x="23319" y="110600"/>
                  </a:moveTo>
                  <a:lnTo>
                    <a:pt x="0" y="110600"/>
                  </a:lnTo>
                  <a:lnTo>
                    <a:pt x="0" y="1902"/>
                  </a:lnTo>
                  <a:lnTo>
                    <a:pt x="22225" y="1902"/>
                  </a:lnTo>
                  <a:lnTo>
                    <a:pt x="22587" y="10116"/>
                  </a:lnTo>
                  <a:lnTo>
                    <a:pt x="22399" y="10263"/>
                  </a:lnTo>
                  <a:lnTo>
                    <a:pt x="14562" y="19717"/>
                  </a:lnTo>
                  <a:lnTo>
                    <a:pt x="11532" y="25239"/>
                  </a:lnTo>
                  <a:lnTo>
                    <a:pt x="7249" y="37865"/>
                  </a:lnTo>
                  <a:lnTo>
                    <a:pt x="6139" y="45623"/>
                  </a:lnTo>
                  <a:lnTo>
                    <a:pt x="6043" y="54824"/>
                  </a:lnTo>
                  <a:lnTo>
                    <a:pt x="19131" y="55300"/>
                  </a:lnTo>
                  <a:lnTo>
                    <a:pt x="23319" y="55300"/>
                  </a:lnTo>
                  <a:lnTo>
                    <a:pt x="23319" y="110600"/>
                  </a:lnTo>
                  <a:close/>
                </a:path>
                <a:path w="86994" h="111125">
                  <a:moveTo>
                    <a:pt x="19131" y="55300"/>
                  </a:moveTo>
                  <a:lnTo>
                    <a:pt x="6043" y="54824"/>
                  </a:lnTo>
                  <a:lnTo>
                    <a:pt x="6139" y="45623"/>
                  </a:lnTo>
                  <a:lnTo>
                    <a:pt x="7249" y="37865"/>
                  </a:lnTo>
                  <a:lnTo>
                    <a:pt x="11532" y="25239"/>
                  </a:lnTo>
                  <a:lnTo>
                    <a:pt x="14562" y="19717"/>
                  </a:lnTo>
                  <a:lnTo>
                    <a:pt x="22399" y="10263"/>
                  </a:lnTo>
                  <a:lnTo>
                    <a:pt x="22587" y="10116"/>
                  </a:lnTo>
                  <a:lnTo>
                    <a:pt x="22888" y="16925"/>
                  </a:lnTo>
                  <a:lnTo>
                    <a:pt x="23011" y="19717"/>
                  </a:lnTo>
                  <a:lnTo>
                    <a:pt x="23132" y="22462"/>
                  </a:lnTo>
                  <a:lnTo>
                    <a:pt x="23255" y="25239"/>
                  </a:lnTo>
                  <a:lnTo>
                    <a:pt x="23319" y="34572"/>
                  </a:lnTo>
                  <a:lnTo>
                    <a:pt x="22415" y="36248"/>
                  </a:lnTo>
                  <a:lnTo>
                    <a:pt x="19781" y="43958"/>
                  </a:lnTo>
                  <a:lnTo>
                    <a:pt x="19131" y="49017"/>
                  </a:lnTo>
                  <a:lnTo>
                    <a:pt x="19131" y="55300"/>
                  </a:lnTo>
                  <a:close/>
                </a:path>
                <a:path w="86994" h="111125">
                  <a:moveTo>
                    <a:pt x="86710" y="110600"/>
                  </a:moveTo>
                  <a:lnTo>
                    <a:pt x="63295" y="110600"/>
                  </a:lnTo>
                  <a:lnTo>
                    <a:pt x="63198" y="34572"/>
                  </a:lnTo>
                  <a:lnTo>
                    <a:pt x="62664" y="31552"/>
                  </a:lnTo>
                  <a:lnTo>
                    <a:pt x="62613" y="31267"/>
                  </a:lnTo>
                  <a:lnTo>
                    <a:pt x="61249" y="28506"/>
                  </a:lnTo>
                  <a:lnTo>
                    <a:pt x="59916" y="25714"/>
                  </a:lnTo>
                  <a:lnTo>
                    <a:pt x="57965" y="23699"/>
                  </a:lnTo>
                  <a:lnTo>
                    <a:pt x="55395" y="22462"/>
                  </a:lnTo>
                  <a:lnTo>
                    <a:pt x="52857" y="21193"/>
                  </a:lnTo>
                  <a:lnTo>
                    <a:pt x="49589" y="20558"/>
                  </a:lnTo>
                  <a:lnTo>
                    <a:pt x="83768" y="20558"/>
                  </a:lnTo>
                  <a:lnTo>
                    <a:pt x="85751" y="26698"/>
                  </a:lnTo>
                  <a:lnTo>
                    <a:pt x="85828" y="26935"/>
                  </a:lnTo>
                  <a:lnTo>
                    <a:pt x="85885" y="27110"/>
                  </a:lnTo>
                  <a:lnTo>
                    <a:pt x="86662" y="32837"/>
                  </a:lnTo>
                  <a:lnTo>
                    <a:pt x="86710" y="110600"/>
                  </a:lnTo>
                  <a:close/>
                </a:path>
                <a:path w="86994" h="111125">
                  <a:moveTo>
                    <a:pt x="23319" y="55300"/>
                  </a:moveTo>
                  <a:lnTo>
                    <a:pt x="19131" y="55300"/>
                  </a:lnTo>
                  <a:lnTo>
                    <a:pt x="19131" y="49017"/>
                  </a:lnTo>
                  <a:lnTo>
                    <a:pt x="19781" y="43958"/>
                  </a:lnTo>
                  <a:lnTo>
                    <a:pt x="22415" y="36248"/>
                  </a:lnTo>
                  <a:lnTo>
                    <a:pt x="23319" y="34572"/>
                  </a:lnTo>
                  <a:lnTo>
                    <a:pt x="23319" y="55300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7333" y="3143805"/>
              <a:ext cx="1180882" cy="155812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/>
          <p:nvPr/>
        </p:nvSpPr>
        <p:spPr>
          <a:xfrm>
            <a:off x="1074740" y="3447270"/>
            <a:ext cx="3840479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5">
                <a:solidFill>
                  <a:srgbClr val="384653"/>
                </a:solidFill>
                <a:latin typeface="Arial MT"/>
                <a:cs typeface="Arial MT"/>
              </a:rPr>
              <a:t>Consolidates</a:t>
            </a:r>
            <a:r>
              <a:rPr dirty="0" sz="130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20">
                <a:solidFill>
                  <a:srgbClr val="384653"/>
                </a:solidFill>
                <a:latin typeface="Arial MT"/>
                <a:cs typeface="Arial MT"/>
              </a:rPr>
              <a:t>all</a:t>
            </a:r>
            <a:r>
              <a:rPr dirty="0" sz="130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100">
                <a:solidFill>
                  <a:srgbClr val="384653"/>
                </a:solidFill>
                <a:latin typeface="Arial MT"/>
                <a:cs typeface="Arial MT"/>
              </a:rPr>
              <a:t>emergency</a:t>
            </a:r>
            <a:r>
              <a:rPr dirty="0" sz="1300" spc="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85">
                <a:solidFill>
                  <a:srgbClr val="384653"/>
                </a:solidFill>
                <a:latin typeface="Arial MT"/>
                <a:cs typeface="Arial MT"/>
              </a:rPr>
              <a:t>services</a:t>
            </a:r>
            <a:r>
              <a:rPr dirty="0" sz="130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40">
                <a:solidFill>
                  <a:srgbClr val="384653"/>
                </a:solidFill>
                <a:latin typeface="Arial MT"/>
                <a:cs typeface="Arial MT"/>
              </a:rPr>
              <a:t>into </a:t>
            </a:r>
            <a:r>
              <a:rPr dirty="0" sz="1300" spc="-90">
                <a:solidFill>
                  <a:srgbClr val="384653"/>
                </a:solidFill>
                <a:latin typeface="Arial MT"/>
                <a:cs typeface="Arial MT"/>
              </a:rPr>
              <a:t>one</a:t>
            </a:r>
            <a:r>
              <a:rPr dirty="0" sz="130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45">
                <a:solidFill>
                  <a:srgbClr val="384653"/>
                </a:solidFill>
                <a:latin typeface="Arial MT"/>
                <a:cs typeface="Arial MT"/>
              </a:rPr>
              <a:t>intuitive</a:t>
            </a:r>
            <a:r>
              <a:rPr dirty="0" sz="130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25">
                <a:solidFill>
                  <a:srgbClr val="384653"/>
                </a:solidFill>
                <a:latin typeface="Arial MT"/>
                <a:cs typeface="Arial MT"/>
              </a:rPr>
              <a:t>app.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37" name="object 3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440423" y="3009116"/>
            <a:ext cx="374982" cy="374982"/>
          </a:xfrm>
          <a:prstGeom prst="rect">
            <a:avLst/>
          </a:prstGeom>
        </p:spPr>
      </p:pic>
      <p:grpSp>
        <p:nvGrpSpPr>
          <p:cNvPr id="38" name="object 38" descr=""/>
          <p:cNvGrpSpPr/>
          <p:nvPr/>
        </p:nvGrpSpPr>
        <p:grpSpPr>
          <a:xfrm>
            <a:off x="6018939" y="3145804"/>
            <a:ext cx="1993264" cy="193675"/>
            <a:chOff x="6018939" y="3145804"/>
            <a:chExt cx="1993264" cy="193675"/>
          </a:xfrm>
        </p:grpSpPr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18939" y="3145804"/>
              <a:ext cx="1731960" cy="153813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7772089" y="3145804"/>
              <a:ext cx="23495" cy="152400"/>
            </a:xfrm>
            <a:custGeom>
              <a:avLst/>
              <a:gdLst/>
              <a:ahLst/>
              <a:cxnLst/>
              <a:rect l="l" t="t" r="r" b="b"/>
              <a:pathLst>
                <a:path w="23495" h="152400">
                  <a:moveTo>
                    <a:pt x="23415" y="151909"/>
                  </a:moveTo>
                  <a:lnTo>
                    <a:pt x="0" y="151909"/>
                  </a:lnTo>
                  <a:lnTo>
                    <a:pt x="0" y="0"/>
                  </a:lnTo>
                  <a:lnTo>
                    <a:pt x="23415" y="0"/>
                  </a:lnTo>
                  <a:lnTo>
                    <a:pt x="23415" y="151909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17168" y="3151515"/>
              <a:ext cx="194579" cy="187793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5990154" y="3447270"/>
            <a:ext cx="316166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0">
                <a:solidFill>
                  <a:srgbClr val="384653"/>
                </a:solidFill>
                <a:latin typeface="Arial MT"/>
                <a:cs typeface="Arial MT"/>
              </a:rPr>
              <a:t>Supports </a:t>
            </a:r>
            <a:r>
              <a:rPr dirty="0" sz="1300" spc="-80">
                <a:solidFill>
                  <a:srgbClr val="384653"/>
                </a:solidFill>
                <a:latin typeface="Arial MT"/>
                <a:cs typeface="Arial MT"/>
              </a:rPr>
              <a:t>text,</a:t>
            </a:r>
            <a:r>
              <a:rPr dirty="0" sz="130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85">
                <a:solidFill>
                  <a:srgbClr val="384653"/>
                </a:solidFill>
                <a:latin typeface="Arial MT"/>
                <a:cs typeface="Arial MT"/>
              </a:rPr>
              <a:t>video,</a:t>
            </a:r>
            <a:r>
              <a:rPr dirty="0" sz="130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70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30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70">
                <a:solidFill>
                  <a:srgbClr val="384653"/>
                </a:solidFill>
                <a:latin typeface="Arial MT"/>
                <a:cs typeface="Arial MT"/>
              </a:rPr>
              <a:t>TTY/TDD</a:t>
            </a:r>
            <a:r>
              <a:rPr dirty="0" sz="1300" spc="-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25">
                <a:solidFill>
                  <a:srgbClr val="384653"/>
                </a:solidFill>
                <a:latin typeface="Arial MT"/>
                <a:cs typeface="Arial MT"/>
              </a:rPr>
              <a:t>for</a:t>
            </a:r>
            <a:r>
              <a:rPr dirty="0" sz="130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20">
                <a:solidFill>
                  <a:srgbClr val="384653"/>
                </a:solidFill>
                <a:latin typeface="Arial MT"/>
                <a:cs typeface="Arial MT"/>
              </a:rPr>
              <a:t>all</a:t>
            </a:r>
            <a:r>
              <a:rPr dirty="0" sz="130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60">
                <a:solidFill>
                  <a:srgbClr val="384653"/>
                </a:solidFill>
                <a:latin typeface="Arial MT"/>
                <a:cs typeface="Arial MT"/>
              </a:rPr>
              <a:t>users.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5010" y="4289836"/>
            <a:ext cx="374982" cy="374981"/>
          </a:xfrm>
          <a:prstGeom prst="rect">
            <a:avLst/>
          </a:prstGeom>
        </p:spPr>
      </p:pic>
      <p:grpSp>
        <p:nvGrpSpPr>
          <p:cNvPr id="44" name="object 44" descr=""/>
          <p:cNvGrpSpPr/>
          <p:nvPr/>
        </p:nvGrpSpPr>
        <p:grpSpPr>
          <a:xfrm>
            <a:off x="1103526" y="4426524"/>
            <a:ext cx="1988820" cy="193040"/>
            <a:chOff x="1103526" y="4426524"/>
            <a:chExt cx="1988820" cy="193040"/>
          </a:xfrm>
        </p:grpSpPr>
        <p:sp>
          <p:nvSpPr>
            <p:cNvPr id="45" name="object 45" descr=""/>
            <p:cNvSpPr/>
            <p:nvPr/>
          </p:nvSpPr>
          <p:spPr>
            <a:xfrm>
              <a:off x="1103515" y="4426534"/>
              <a:ext cx="411480" cy="154305"/>
            </a:xfrm>
            <a:custGeom>
              <a:avLst/>
              <a:gdLst/>
              <a:ahLst/>
              <a:cxnLst/>
              <a:rect l="l" t="t" r="r" b="b"/>
              <a:pathLst>
                <a:path w="411480" h="154304">
                  <a:moveTo>
                    <a:pt x="106324" y="147193"/>
                  </a:moveTo>
                  <a:lnTo>
                    <a:pt x="77863" y="95745"/>
                  </a:lnTo>
                  <a:lnTo>
                    <a:pt x="75107" y="90766"/>
                  </a:lnTo>
                  <a:lnTo>
                    <a:pt x="79032" y="88900"/>
                  </a:lnTo>
                  <a:lnTo>
                    <a:pt x="86410" y="83273"/>
                  </a:lnTo>
                  <a:lnTo>
                    <a:pt x="89281" y="81089"/>
                  </a:lnTo>
                  <a:lnTo>
                    <a:pt x="93230" y="76327"/>
                  </a:lnTo>
                  <a:lnTo>
                    <a:pt x="98755" y="65074"/>
                  </a:lnTo>
                  <a:lnTo>
                    <a:pt x="100139" y="58851"/>
                  </a:lnTo>
                  <a:lnTo>
                    <a:pt x="100139" y="42506"/>
                  </a:lnTo>
                  <a:lnTo>
                    <a:pt x="98094" y="34404"/>
                  </a:lnTo>
                  <a:lnTo>
                    <a:pt x="94373" y="28359"/>
                  </a:lnTo>
                  <a:lnTo>
                    <a:pt x="89928" y="21082"/>
                  </a:lnTo>
                  <a:lnTo>
                    <a:pt x="84086" y="16065"/>
                  </a:lnTo>
                  <a:lnTo>
                    <a:pt x="76441" y="12700"/>
                  </a:lnTo>
                  <a:lnTo>
                    <a:pt x="76149" y="12598"/>
                  </a:lnTo>
                  <a:lnTo>
                    <a:pt x="76149" y="47205"/>
                  </a:lnTo>
                  <a:lnTo>
                    <a:pt x="76149" y="56311"/>
                  </a:lnTo>
                  <a:lnTo>
                    <a:pt x="55435" y="75095"/>
                  </a:lnTo>
                  <a:lnTo>
                    <a:pt x="24079" y="75095"/>
                  </a:lnTo>
                  <a:lnTo>
                    <a:pt x="24079" y="28359"/>
                  </a:lnTo>
                  <a:lnTo>
                    <a:pt x="55333" y="28359"/>
                  </a:lnTo>
                  <a:lnTo>
                    <a:pt x="76149" y="47205"/>
                  </a:lnTo>
                  <a:lnTo>
                    <a:pt x="76149" y="12598"/>
                  </a:lnTo>
                  <a:lnTo>
                    <a:pt x="70408" y="10477"/>
                  </a:lnTo>
                  <a:lnTo>
                    <a:pt x="63779" y="8890"/>
                  </a:lnTo>
                  <a:lnTo>
                    <a:pt x="56553" y="7924"/>
                  </a:lnTo>
                  <a:lnTo>
                    <a:pt x="48742" y="7607"/>
                  </a:lnTo>
                  <a:lnTo>
                    <a:pt x="0" y="7607"/>
                  </a:lnTo>
                  <a:lnTo>
                    <a:pt x="0" y="151904"/>
                  </a:lnTo>
                  <a:lnTo>
                    <a:pt x="24079" y="151904"/>
                  </a:lnTo>
                  <a:lnTo>
                    <a:pt x="24079" y="95745"/>
                  </a:lnTo>
                  <a:lnTo>
                    <a:pt x="52031" y="95745"/>
                  </a:lnTo>
                  <a:lnTo>
                    <a:pt x="82143" y="151904"/>
                  </a:lnTo>
                  <a:lnTo>
                    <a:pt x="106324" y="151904"/>
                  </a:lnTo>
                  <a:lnTo>
                    <a:pt x="106324" y="147193"/>
                  </a:lnTo>
                  <a:close/>
                </a:path>
                <a:path w="411480" h="154304">
                  <a:moveTo>
                    <a:pt x="206527" y="105359"/>
                  </a:moveTo>
                  <a:lnTo>
                    <a:pt x="206489" y="86766"/>
                  </a:lnTo>
                  <a:lnTo>
                    <a:pt x="206387" y="86004"/>
                  </a:lnTo>
                  <a:lnTo>
                    <a:pt x="206298" y="85280"/>
                  </a:lnTo>
                  <a:lnTo>
                    <a:pt x="205651" y="80175"/>
                  </a:lnTo>
                  <a:lnTo>
                    <a:pt x="203809" y="73367"/>
                  </a:lnTo>
                  <a:lnTo>
                    <a:pt x="202196" y="67322"/>
                  </a:lnTo>
                  <a:lnTo>
                    <a:pt x="183197" y="46139"/>
                  </a:lnTo>
                  <a:lnTo>
                    <a:pt x="183197" y="86766"/>
                  </a:lnTo>
                  <a:lnTo>
                    <a:pt x="137579" y="85623"/>
                  </a:lnTo>
                  <a:lnTo>
                    <a:pt x="137680" y="85280"/>
                  </a:lnTo>
                  <a:lnTo>
                    <a:pt x="139979" y="77089"/>
                  </a:lnTo>
                  <a:lnTo>
                    <a:pt x="141693" y="73367"/>
                  </a:lnTo>
                  <a:lnTo>
                    <a:pt x="151561" y="63715"/>
                  </a:lnTo>
                  <a:lnTo>
                    <a:pt x="154508" y="62230"/>
                  </a:lnTo>
                  <a:lnTo>
                    <a:pt x="157759" y="61480"/>
                  </a:lnTo>
                  <a:lnTo>
                    <a:pt x="166687" y="61480"/>
                  </a:lnTo>
                  <a:lnTo>
                    <a:pt x="170865" y="62699"/>
                  </a:lnTo>
                  <a:lnTo>
                    <a:pt x="173888" y="65151"/>
                  </a:lnTo>
                  <a:lnTo>
                    <a:pt x="176923" y="67564"/>
                  </a:lnTo>
                  <a:lnTo>
                    <a:pt x="179184" y="70726"/>
                  </a:lnTo>
                  <a:lnTo>
                    <a:pt x="180644" y="74663"/>
                  </a:lnTo>
                  <a:lnTo>
                    <a:pt x="182130" y="78574"/>
                  </a:lnTo>
                  <a:lnTo>
                    <a:pt x="182994" y="82651"/>
                  </a:lnTo>
                  <a:lnTo>
                    <a:pt x="183197" y="86766"/>
                  </a:lnTo>
                  <a:lnTo>
                    <a:pt x="183197" y="46139"/>
                  </a:lnTo>
                  <a:lnTo>
                    <a:pt x="175628" y="42557"/>
                  </a:lnTo>
                  <a:lnTo>
                    <a:pt x="175323" y="42557"/>
                  </a:lnTo>
                  <a:lnTo>
                    <a:pt x="169087" y="41300"/>
                  </a:lnTo>
                  <a:lnTo>
                    <a:pt x="155168" y="41300"/>
                  </a:lnTo>
                  <a:lnTo>
                    <a:pt x="149199" y="42557"/>
                  </a:lnTo>
                  <a:lnTo>
                    <a:pt x="137680" y="47574"/>
                  </a:lnTo>
                  <a:lnTo>
                    <a:pt x="137477" y="47726"/>
                  </a:lnTo>
                  <a:lnTo>
                    <a:pt x="137477" y="86004"/>
                  </a:lnTo>
                  <a:lnTo>
                    <a:pt x="137388" y="86766"/>
                  </a:lnTo>
                  <a:lnTo>
                    <a:pt x="137477" y="86004"/>
                  </a:lnTo>
                  <a:lnTo>
                    <a:pt x="137477" y="47726"/>
                  </a:lnTo>
                  <a:lnTo>
                    <a:pt x="114744" y="80645"/>
                  </a:lnTo>
                  <a:lnTo>
                    <a:pt x="113436" y="88455"/>
                  </a:lnTo>
                  <a:lnTo>
                    <a:pt x="113436" y="108762"/>
                  </a:lnTo>
                  <a:lnTo>
                    <a:pt x="131546" y="143637"/>
                  </a:lnTo>
                  <a:lnTo>
                    <a:pt x="156057" y="153809"/>
                  </a:lnTo>
                  <a:lnTo>
                    <a:pt x="170738" y="153809"/>
                  </a:lnTo>
                  <a:lnTo>
                    <a:pt x="204000" y="133731"/>
                  </a:lnTo>
                  <a:lnTo>
                    <a:pt x="206146" y="130441"/>
                  </a:lnTo>
                  <a:lnTo>
                    <a:pt x="191160" y="118541"/>
                  </a:lnTo>
                  <a:lnTo>
                    <a:pt x="186969" y="124028"/>
                  </a:lnTo>
                  <a:lnTo>
                    <a:pt x="182905" y="127939"/>
                  </a:lnTo>
                  <a:lnTo>
                    <a:pt x="175069" y="132562"/>
                  </a:lnTo>
                  <a:lnTo>
                    <a:pt x="170268" y="133731"/>
                  </a:lnTo>
                  <a:lnTo>
                    <a:pt x="160172" y="133731"/>
                  </a:lnTo>
                  <a:lnTo>
                    <a:pt x="136855" y="105778"/>
                  </a:lnTo>
                  <a:lnTo>
                    <a:pt x="136855" y="105359"/>
                  </a:lnTo>
                  <a:lnTo>
                    <a:pt x="206527" y="105359"/>
                  </a:lnTo>
                  <a:close/>
                </a:path>
                <a:path w="411480" h="154304">
                  <a:moveTo>
                    <a:pt x="307784" y="146951"/>
                  </a:moveTo>
                  <a:lnTo>
                    <a:pt x="306514" y="144005"/>
                  </a:lnTo>
                  <a:lnTo>
                    <a:pt x="305587" y="140690"/>
                  </a:lnTo>
                  <a:lnTo>
                    <a:pt x="304444" y="133324"/>
                  </a:lnTo>
                  <a:lnTo>
                    <a:pt x="304342" y="132029"/>
                  </a:lnTo>
                  <a:lnTo>
                    <a:pt x="304241" y="130733"/>
                  </a:lnTo>
                  <a:lnTo>
                    <a:pt x="304165" y="107073"/>
                  </a:lnTo>
                  <a:lnTo>
                    <a:pt x="304165" y="101841"/>
                  </a:lnTo>
                  <a:lnTo>
                    <a:pt x="304165" y="83756"/>
                  </a:lnTo>
                  <a:lnTo>
                    <a:pt x="304139" y="70269"/>
                  </a:lnTo>
                  <a:lnTo>
                    <a:pt x="302653" y="64528"/>
                  </a:lnTo>
                  <a:lnTo>
                    <a:pt x="302298" y="63334"/>
                  </a:lnTo>
                  <a:lnTo>
                    <a:pt x="300926" y="61201"/>
                  </a:lnTo>
                  <a:lnTo>
                    <a:pt x="295236" y="52285"/>
                  </a:lnTo>
                  <a:lnTo>
                    <a:pt x="290360" y="48120"/>
                  </a:lnTo>
                  <a:lnTo>
                    <a:pt x="282981" y="44881"/>
                  </a:lnTo>
                  <a:lnTo>
                    <a:pt x="282981" y="107073"/>
                  </a:lnTo>
                  <a:lnTo>
                    <a:pt x="282956" y="107530"/>
                  </a:lnTo>
                  <a:lnTo>
                    <a:pt x="282854" y="109143"/>
                  </a:lnTo>
                  <a:lnTo>
                    <a:pt x="282981" y="107073"/>
                  </a:lnTo>
                  <a:lnTo>
                    <a:pt x="282981" y="44881"/>
                  </a:lnTo>
                  <a:lnTo>
                    <a:pt x="282536" y="44678"/>
                  </a:lnTo>
                  <a:lnTo>
                    <a:pt x="282536" y="114211"/>
                  </a:lnTo>
                  <a:lnTo>
                    <a:pt x="282486" y="114439"/>
                  </a:lnTo>
                  <a:lnTo>
                    <a:pt x="281241" y="119240"/>
                  </a:lnTo>
                  <a:lnTo>
                    <a:pt x="282536" y="114211"/>
                  </a:lnTo>
                  <a:lnTo>
                    <a:pt x="282536" y="44678"/>
                  </a:lnTo>
                  <a:lnTo>
                    <a:pt x="277990" y="42672"/>
                  </a:lnTo>
                  <a:lnTo>
                    <a:pt x="270941" y="41300"/>
                  </a:lnTo>
                  <a:lnTo>
                    <a:pt x="256514" y="41300"/>
                  </a:lnTo>
                  <a:lnTo>
                    <a:pt x="222402" y="62382"/>
                  </a:lnTo>
                  <a:lnTo>
                    <a:pt x="220243" y="66700"/>
                  </a:lnTo>
                  <a:lnTo>
                    <a:pt x="219265" y="71412"/>
                  </a:lnTo>
                  <a:lnTo>
                    <a:pt x="219265" y="77470"/>
                  </a:lnTo>
                  <a:lnTo>
                    <a:pt x="242582" y="77470"/>
                  </a:lnTo>
                  <a:lnTo>
                    <a:pt x="242582" y="73355"/>
                  </a:lnTo>
                  <a:lnTo>
                    <a:pt x="243344" y="70269"/>
                  </a:lnTo>
                  <a:lnTo>
                    <a:pt x="257962" y="61201"/>
                  </a:lnTo>
                  <a:lnTo>
                    <a:pt x="266319" y="61201"/>
                  </a:lnTo>
                  <a:lnTo>
                    <a:pt x="269621" y="61861"/>
                  </a:lnTo>
                  <a:lnTo>
                    <a:pt x="269760" y="61861"/>
                  </a:lnTo>
                  <a:lnTo>
                    <a:pt x="272605" y="63334"/>
                  </a:lnTo>
                  <a:lnTo>
                    <a:pt x="275374" y="64731"/>
                  </a:lnTo>
                  <a:lnTo>
                    <a:pt x="277431" y="66700"/>
                  </a:lnTo>
                  <a:lnTo>
                    <a:pt x="280162" y="71780"/>
                  </a:lnTo>
                  <a:lnTo>
                    <a:pt x="280847" y="74841"/>
                  </a:lnTo>
                  <a:lnTo>
                    <a:pt x="280847" y="83756"/>
                  </a:lnTo>
                  <a:lnTo>
                    <a:pt x="280847" y="101841"/>
                  </a:lnTo>
                  <a:lnTo>
                    <a:pt x="280847" y="119786"/>
                  </a:lnTo>
                  <a:lnTo>
                    <a:pt x="276961" y="125044"/>
                  </a:lnTo>
                  <a:lnTo>
                    <a:pt x="274027" y="127520"/>
                  </a:lnTo>
                  <a:lnTo>
                    <a:pt x="266534" y="131648"/>
                  </a:lnTo>
                  <a:lnTo>
                    <a:pt x="262216" y="132676"/>
                  </a:lnTo>
                  <a:lnTo>
                    <a:pt x="253492" y="132676"/>
                  </a:lnTo>
                  <a:lnTo>
                    <a:pt x="240487" y="120777"/>
                  </a:lnTo>
                  <a:lnTo>
                    <a:pt x="240487" y="115354"/>
                  </a:lnTo>
                  <a:lnTo>
                    <a:pt x="241058" y="113055"/>
                  </a:lnTo>
                  <a:lnTo>
                    <a:pt x="243395" y="109143"/>
                  </a:lnTo>
                  <a:lnTo>
                    <a:pt x="245071" y="107530"/>
                  </a:lnTo>
                  <a:lnTo>
                    <a:pt x="247383" y="106172"/>
                  </a:lnTo>
                  <a:lnTo>
                    <a:pt x="249707" y="104775"/>
                  </a:lnTo>
                  <a:lnTo>
                    <a:pt x="252704" y="103708"/>
                  </a:lnTo>
                  <a:lnTo>
                    <a:pt x="260057" y="102222"/>
                  </a:lnTo>
                  <a:lnTo>
                    <a:pt x="264312" y="101841"/>
                  </a:lnTo>
                  <a:lnTo>
                    <a:pt x="280847" y="101841"/>
                  </a:lnTo>
                  <a:lnTo>
                    <a:pt x="280847" y="83756"/>
                  </a:lnTo>
                  <a:lnTo>
                    <a:pt x="258978" y="83756"/>
                  </a:lnTo>
                  <a:lnTo>
                    <a:pt x="252336" y="84531"/>
                  </a:lnTo>
                  <a:lnTo>
                    <a:pt x="218249" y="109143"/>
                  </a:lnTo>
                  <a:lnTo>
                    <a:pt x="217068" y="126657"/>
                  </a:lnTo>
                  <a:lnTo>
                    <a:pt x="218655" y="132308"/>
                  </a:lnTo>
                  <a:lnTo>
                    <a:pt x="225005" y="142430"/>
                  </a:lnTo>
                  <a:lnTo>
                    <a:pt x="229412" y="146431"/>
                  </a:lnTo>
                  <a:lnTo>
                    <a:pt x="240741" y="152336"/>
                  </a:lnTo>
                  <a:lnTo>
                    <a:pt x="247307" y="153809"/>
                  </a:lnTo>
                  <a:lnTo>
                    <a:pt x="260731" y="153809"/>
                  </a:lnTo>
                  <a:lnTo>
                    <a:pt x="282041" y="144005"/>
                  </a:lnTo>
                  <a:lnTo>
                    <a:pt x="281825" y="142582"/>
                  </a:lnTo>
                  <a:lnTo>
                    <a:pt x="282092" y="144005"/>
                  </a:lnTo>
                  <a:lnTo>
                    <a:pt x="282194" y="145021"/>
                  </a:lnTo>
                  <a:lnTo>
                    <a:pt x="283210" y="148513"/>
                  </a:lnTo>
                  <a:lnTo>
                    <a:pt x="284695" y="151904"/>
                  </a:lnTo>
                  <a:lnTo>
                    <a:pt x="307784" y="151904"/>
                  </a:lnTo>
                  <a:lnTo>
                    <a:pt x="307784" y="146951"/>
                  </a:lnTo>
                  <a:close/>
                </a:path>
                <a:path w="411480" h="154304">
                  <a:moveTo>
                    <a:pt x="347065" y="0"/>
                  </a:moveTo>
                  <a:lnTo>
                    <a:pt x="323659" y="0"/>
                  </a:lnTo>
                  <a:lnTo>
                    <a:pt x="323659" y="151904"/>
                  </a:lnTo>
                  <a:lnTo>
                    <a:pt x="347065" y="151904"/>
                  </a:lnTo>
                  <a:lnTo>
                    <a:pt x="347065" y="0"/>
                  </a:lnTo>
                  <a:close/>
                </a:path>
                <a:path w="411480" h="154304">
                  <a:moveTo>
                    <a:pt x="410997" y="80048"/>
                  </a:moveTo>
                  <a:lnTo>
                    <a:pt x="358838" y="80048"/>
                  </a:lnTo>
                  <a:lnTo>
                    <a:pt x="358838" y="100228"/>
                  </a:lnTo>
                  <a:lnTo>
                    <a:pt x="410997" y="100228"/>
                  </a:lnTo>
                  <a:lnTo>
                    <a:pt x="410997" y="80048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9193" y="4426524"/>
              <a:ext cx="1572997" cy="192551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1074740" y="4727989"/>
            <a:ext cx="362331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55">
                <a:solidFill>
                  <a:srgbClr val="384653"/>
                </a:solidFill>
                <a:latin typeface="Arial MT"/>
                <a:cs typeface="Arial MT"/>
              </a:rPr>
              <a:t>Instantly</a:t>
            </a:r>
            <a:r>
              <a:rPr dirty="0" sz="130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55">
                <a:solidFill>
                  <a:srgbClr val="384653"/>
                </a:solidFill>
                <a:latin typeface="Arial MT"/>
                <a:cs typeface="Arial MT"/>
              </a:rPr>
              <a:t>transmits</a:t>
            </a:r>
            <a:r>
              <a:rPr dirty="0" sz="130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40">
                <a:solidFill>
                  <a:srgbClr val="384653"/>
                </a:solidFill>
                <a:latin typeface="Arial MT"/>
                <a:cs typeface="Arial MT"/>
              </a:rPr>
              <a:t>critical</a:t>
            </a:r>
            <a:r>
              <a:rPr dirty="0" sz="130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90">
                <a:solidFill>
                  <a:srgbClr val="384653"/>
                </a:solidFill>
                <a:latin typeface="Arial MT"/>
                <a:cs typeface="Arial MT"/>
              </a:rPr>
              <a:t>user</a:t>
            </a:r>
            <a:r>
              <a:rPr dirty="0" sz="130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65">
                <a:solidFill>
                  <a:srgbClr val="384653"/>
                </a:solidFill>
                <a:latin typeface="Arial MT"/>
                <a:cs typeface="Arial MT"/>
              </a:rPr>
              <a:t>data</a:t>
            </a:r>
            <a:r>
              <a:rPr dirty="0" sz="130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40">
                <a:solidFill>
                  <a:srgbClr val="384653"/>
                </a:solidFill>
                <a:latin typeface="Arial MT"/>
                <a:cs typeface="Arial MT"/>
              </a:rPr>
              <a:t>to</a:t>
            </a:r>
            <a:r>
              <a:rPr dirty="0" sz="130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150" spc="-20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1300" spc="-20">
                <a:solidFill>
                  <a:srgbClr val="384653"/>
                </a:solidFill>
                <a:latin typeface="Arial MT"/>
                <a:cs typeface="Arial MT"/>
              </a:rPr>
              <a:t>rst</a:t>
            </a:r>
            <a:r>
              <a:rPr dirty="0" sz="130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70">
                <a:solidFill>
                  <a:srgbClr val="384653"/>
                </a:solidFill>
                <a:latin typeface="Arial MT"/>
                <a:cs typeface="Arial MT"/>
              </a:rPr>
              <a:t>responders.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440423" y="4289836"/>
            <a:ext cx="374982" cy="374981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010564" y="4432235"/>
            <a:ext cx="505322" cy="148102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580637" y="4426524"/>
            <a:ext cx="1014005" cy="192551"/>
          </a:xfrm>
          <a:prstGeom prst="rect">
            <a:avLst/>
          </a:prstGeom>
        </p:spPr>
      </p:pic>
      <p:sp>
        <p:nvSpPr>
          <p:cNvPr id="51" name="object 51" descr=""/>
          <p:cNvSpPr txBox="1"/>
          <p:nvPr/>
        </p:nvSpPr>
        <p:spPr>
          <a:xfrm>
            <a:off x="5990154" y="4689471"/>
            <a:ext cx="4067810" cy="4991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0"/>
              </a:spcBef>
            </a:pPr>
            <a:r>
              <a:rPr dirty="0" sz="1300" spc="-130">
                <a:solidFill>
                  <a:srgbClr val="384653"/>
                </a:solidFill>
                <a:latin typeface="Arial MT"/>
                <a:cs typeface="Arial MT"/>
              </a:rPr>
              <a:t>AI-</a:t>
            </a:r>
            <a:r>
              <a:rPr dirty="0" sz="1300" spc="-95">
                <a:solidFill>
                  <a:srgbClr val="384653"/>
                </a:solidFill>
                <a:latin typeface="Arial MT"/>
                <a:cs typeface="Arial MT"/>
              </a:rPr>
              <a:t>powered</a:t>
            </a:r>
            <a:r>
              <a:rPr dirty="0" sz="130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55">
                <a:solidFill>
                  <a:srgbClr val="384653"/>
                </a:solidFill>
                <a:latin typeface="Arial MT"/>
                <a:cs typeface="Arial MT"/>
              </a:rPr>
              <a:t>routing</a:t>
            </a:r>
            <a:r>
              <a:rPr dirty="0" sz="130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60">
                <a:solidFill>
                  <a:srgbClr val="384653"/>
                </a:solidFill>
                <a:latin typeface="Arial MT"/>
                <a:cs typeface="Arial MT"/>
              </a:rPr>
              <a:t>optimizes</a:t>
            </a:r>
            <a:r>
              <a:rPr dirty="0" sz="130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105">
                <a:solidFill>
                  <a:srgbClr val="384653"/>
                </a:solidFill>
                <a:latin typeface="Arial MT"/>
                <a:cs typeface="Arial MT"/>
              </a:rPr>
              <a:t>response,</a:t>
            </a:r>
            <a:r>
              <a:rPr dirty="0" sz="130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85">
                <a:solidFill>
                  <a:srgbClr val="384653"/>
                </a:solidFill>
                <a:latin typeface="Arial MT"/>
                <a:cs typeface="Arial MT"/>
              </a:rPr>
              <a:t>based</a:t>
            </a:r>
            <a:r>
              <a:rPr dirty="0" sz="130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80">
                <a:solidFill>
                  <a:srgbClr val="384653"/>
                </a:solidFill>
                <a:latin typeface="Arial MT"/>
                <a:cs typeface="Arial MT"/>
              </a:rPr>
              <a:t>on</a:t>
            </a:r>
            <a:r>
              <a:rPr dirty="0" sz="1300" spc="-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60">
                <a:solidFill>
                  <a:srgbClr val="384653"/>
                </a:solidFill>
                <a:latin typeface="Arial MT"/>
                <a:cs typeface="Arial MT"/>
              </a:rPr>
              <a:t>incident</a:t>
            </a:r>
            <a:r>
              <a:rPr dirty="0" sz="130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30">
                <a:solidFill>
                  <a:srgbClr val="384653"/>
                </a:solidFill>
                <a:latin typeface="Arial MT"/>
                <a:cs typeface="Arial MT"/>
              </a:rPr>
              <a:t>and </a:t>
            </a:r>
            <a:r>
              <a:rPr dirty="0" sz="1300" spc="-10">
                <a:solidFill>
                  <a:srgbClr val="384653"/>
                </a:solidFill>
                <a:latin typeface="Arial MT"/>
                <a:cs typeface="Arial MT"/>
              </a:rPr>
              <a:t>resources.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12310" y="5376747"/>
            <a:ext cx="645223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90">
                <a:solidFill>
                  <a:srgbClr val="384653"/>
                </a:solidFill>
                <a:latin typeface="Arial MT"/>
                <a:cs typeface="Arial MT"/>
              </a:rPr>
              <a:t>Goal:</a:t>
            </a:r>
            <a:r>
              <a:rPr dirty="0" sz="130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120">
                <a:solidFill>
                  <a:srgbClr val="384653"/>
                </a:solidFill>
                <a:latin typeface="Arial MT"/>
                <a:cs typeface="Arial MT"/>
              </a:rPr>
              <a:t>Reduce</a:t>
            </a:r>
            <a:r>
              <a:rPr dirty="0" sz="130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20">
                <a:solidFill>
                  <a:srgbClr val="384653"/>
                </a:solidFill>
                <a:latin typeface="Arial MT"/>
                <a:cs typeface="Arial MT"/>
              </a:rPr>
              <a:t>initial</a:t>
            </a:r>
            <a:r>
              <a:rPr dirty="0" sz="130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55">
                <a:solidFill>
                  <a:srgbClr val="384653"/>
                </a:solidFill>
                <a:latin typeface="Arial MT"/>
                <a:cs typeface="Arial MT"/>
              </a:rPr>
              <a:t>dispatch</a:t>
            </a:r>
            <a:r>
              <a:rPr dirty="0" sz="130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50">
                <a:solidFill>
                  <a:srgbClr val="384653"/>
                </a:solidFill>
                <a:latin typeface="Arial MT"/>
                <a:cs typeface="Arial MT"/>
              </a:rPr>
              <a:t>time</a:t>
            </a:r>
            <a:r>
              <a:rPr dirty="0" sz="130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90">
                <a:solidFill>
                  <a:srgbClr val="384653"/>
                </a:solidFill>
                <a:latin typeface="Arial MT"/>
                <a:cs typeface="Arial MT"/>
              </a:rPr>
              <a:t>by</a:t>
            </a:r>
            <a:r>
              <a:rPr dirty="0" sz="1300" spc="-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145">
                <a:solidFill>
                  <a:srgbClr val="384653"/>
                </a:solidFill>
                <a:latin typeface="Arial MT"/>
                <a:cs typeface="Arial MT"/>
              </a:rPr>
              <a:t>25%,</a:t>
            </a:r>
            <a:r>
              <a:rPr dirty="0" sz="1300" spc="-50">
                <a:solidFill>
                  <a:srgbClr val="384653"/>
                </a:solidFill>
                <a:latin typeface="Arial MT"/>
                <a:cs typeface="Arial MT"/>
              </a:rPr>
              <a:t> aiming</a:t>
            </a:r>
            <a:r>
              <a:rPr dirty="0" sz="130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25">
                <a:solidFill>
                  <a:srgbClr val="384653"/>
                </a:solidFill>
                <a:latin typeface="Arial MT"/>
                <a:cs typeface="Arial MT"/>
              </a:rPr>
              <a:t>for</a:t>
            </a:r>
            <a:r>
              <a:rPr dirty="0" sz="130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95">
                <a:solidFill>
                  <a:srgbClr val="384653"/>
                </a:solidFill>
                <a:latin typeface="Arial MT"/>
                <a:cs typeface="Arial MT"/>
              </a:rPr>
              <a:t>a</a:t>
            </a:r>
            <a:r>
              <a:rPr dirty="0" sz="130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100">
                <a:solidFill>
                  <a:srgbClr val="384653"/>
                </a:solidFill>
                <a:latin typeface="Arial MT"/>
                <a:cs typeface="Arial MT"/>
              </a:rPr>
              <a:t>15-</a:t>
            </a:r>
            <a:r>
              <a:rPr dirty="0" sz="1300" spc="-155">
                <a:solidFill>
                  <a:srgbClr val="384653"/>
                </a:solidFill>
                <a:latin typeface="Arial MT"/>
                <a:cs typeface="Arial MT"/>
              </a:rPr>
              <a:t>20%</a:t>
            </a:r>
            <a:r>
              <a:rPr dirty="0" sz="130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70">
                <a:solidFill>
                  <a:srgbClr val="384653"/>
                </a:solidFill>
                <a:latin typeface="Arial MT"/>
                <a:cs typeface="Arial MT"/>
              </a:rPr>
              <a:t>overall</a:t>
            </a:r>
            <a:r>
              <a:rPr dirty="0" sz="130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70">
                <a:solidFill>
                  <a:srgbClr val="384653"/>
                </a:solidFill>
                <a:latin typeface="Arial MT"/>
                <a:cs typeface="Arial MT"/>
              </a:rPr>
              <a:t>reduction</a:t>
            </a:r>
            <a:r>
              <a:rPr dirty="0" sz="130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40">
                <a:solidFill>
                  <a:srgbClr val="384653"/>
                </a:solidFill>
                <a:latin typeface="Arial MT"/>
                <a:cs typeface="Arial MT"/>
              </a:rPr>
              <a:t>in</a:t>
            </a:r>
            <a:r>
              <a:rPr dirty="0" sz="130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95">
                <a:solidFill>
                  <a:srgbClr val="384653"/>
                </a:solidFill>
                <a:latin typeface="Arial MT"/>
                <a:cs typeface="Arial MT"/>
              </a:rPr>
              <a:t>response</a:t>
            </a:r>
            <a:r>
              <a:rPr dirty="0" sz="130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00" spc="-20">
                <a:solidFill>
                  <a:srgbClr val="384653"/>
                </a:solidFill>
                <a:latin typeface="Arial MT"/>
                <a:cs typeface="Arial MT"/>
              </a:rPr>
              <a:t>times.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53" y="1090126"/>
            <a:ext cx="1248745" cy="32227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947309" y="1090126"/>
            <a:ext cx="2085339" cy="405765"/>
            <a:chOff x="1947309" y="1090126"/>
            <a:chExt cx="2085339" cy="40576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7309" y="1090126"/>
              <a:ext cx="1310949" cy="32227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294681" y="1090126"/>
              <a:ext cx="49530" cy="318770"/>
            </a:xfrm>
            <a:custGeom>
              <a:avLst/>
              <a:gdLst/>
              <a:ahLst/>
              <a:cxnLst/>
              <a:rect l="l" t="t" r="r" b="b"/>
              <a:pathLst>
                <a:path w="49529" h="318769">
                  <a:moveTo>
                    <a:pt x="49059" y="318287"/>
                  </a:moveTo>
                  <a:lnTo>
                    <a:pt x="0" y="318287"/>
                  </a:lnTo>
                  <a:lnTo>
                    <a:pt x="0" y="0"/>
                  </a:lnTo>
                  <a:lnTo>
                    <a:pt x="49059" y="0"/>
                  </a:lnTo>
                  <a:lnTo>
                    <a:pt x="49059" y="318287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4024" y="1176679"/>
              <a:ext cx="208402" cy="23572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617074" y="1176680"/>
              <a:ext cx="415925" cy="319405"/>
            </a:xfrm>
            <a:custGeom>
              <a:avLst/>
              <a:gdLst/>
              <a:ahLst/>
              <a:cxnLst/>
              <a:rect l="l" t="t" r="r" b="b"/>
              <a:pathLst>
                <a:path w="415925" h="319405">
                  <a:moveTo>
                    <a:pt x="194043" y="3987"/>
                  </a:moveTo>
                  <a:lnTo>
                    <a:pt x="148971" y="3987"/>
                  </a:lnTo>
                  <a:lnTo>
                    <a:pt x="148920" y="4826"/>
                  </a:lnTo>
                  <a:lnTo>
                    <a:pt x="147840" y="20015"/>
                  </a:lnTo>
                  <a:lnTo>
                    <a:pt x="145186" y="17665"/>
                  </a:lnTo>
                  <a:lnTo>
                    <a:pt x="145186" y="69151"/>
                  </a:lnTo>
                  <a:lnTo>
                    <a:pt x="145186" y="69303"/>
                  </a:lnTo>
                  <a:lnTo>
                    <a:pt x="145186" y="164604"/>
                  </a:lnTo>
                  <a:lnTo>
                    <a:pt x="143992" y="166928"/>
                  </a:lnTo>
                  <a:lnTo>
                    <a:pt x="107619" y="192024"/>
                  </a:lnTo>
                  <a:lnTo>
                    <a:pt x="99720" y="192455"/>
                  </a:lnTo>
                  <a:lnTo>
                    <a:pt x="90805" y="192455"/>
                  </a:lnTo>
                  <a:lnTo>
                    <a:pt x="57111" y="165595"/>
                  </a:lnTo>
                  <a:lnTo>
                    <a:pt x="50507" y="141605"/>
                  </a:lnTo>
                  <a:lnTo>
                    <a:pt x="49631" y="135191"/>
                  </a:lnTo>
                  <a:lnTo>
                    <a:pt x="49060" y="127850"/>
                  </a:lnTo>
                  <a:lnTo>
                    <a:pt x="49047" y="127533"/>
                  </a:lnTo>
                  <a:lnTo>
                    <a:pt x="48869" y="120256"/>
                  </a:lnTo>
                  <a:lnTo>
                    <a:pt x="48869" y="116078"/>
                  </a:lnTo>
                  <a:lnTo>
                    <a:pt x="54013" y="78181"/>
                  </a:lnTo>
                  <a:lnTo>
                    <a:pt x="83362" y="44945"/>
                  </a:lnTo>
                  <a:lnTo>
                    <a:pt x="91071" y="43078"/>
                  </a:lnTo>
                  <a:lnTo>
                    <a:pt x="108559" y="43078"/>
                  </a:lnTo>
                  <a:lnTo>
                    <a:pt x="115836" y="44513"/>
                  </a:lnTo>
                  <a:lnTo>
                    <a:pt x="121958" y="47371"/>
                  </a:lnTo>
                  <a:lnTo>
                    <a:pt x="128066" y="50165"/>
                  </a:lnTo>
                  <a:lnTo>
                    <a:pt x="133248" y="53987"/>
                  </a:lnTo>
                  <a:lnTo>
                    <a:pt x="141757" y="63690"/>
                  </a:lnTo>
                  <a:lnTo>
                    <a:pt x="145186" y="69151"/>
                  </a:lnTo>
                  <a:lnTo>
                    <a:pt x="145186" y="17665"/>
                  </a:lnTo>
                  <a:lnTo>
                    <a:pt x="101638" y="482"/>
                  </a:lnTo>
                  <a:lnTo>
                    <a:pt x="91135" y="0"/>
                  </a:lnTo>
                  <a:lnTo>
                    <a:pt x="81902" y="482"/>
                  </a:lnTo>
                  <a:lnTo>
                    <a:pt x="81165" y="482"/>
                  </a:lnTo>
                  <a:lnTo>
                    <a:pt x="44792" y="13258"/>
                  </a:lnTo>
                  <a:lnTo>
                    <a:pt x="13690" y="49568"/>
                  </a:lnTo>
                  <a:lnTo>
                    <a:pt x="1524" y="91567"/>
                  </a:lnTo>
                  <a:lnTo>
                    <a:pt x="0" y="116078"/>
                  </a:lnTo>
                  <a:lnTo>
                    <a:pt x="0" y="120256"/>
                  </a:lnTo>
                  <a:lnTo>
                    <a:pt x="6172" y="165595"/>
                  </a:lnTo>
                  <a:lnTo>
                    <a:pt x="24231" y="202323"/>
                  </a:lnTo>
                  <a:lnTo>
                    <a:pt x="61671" y="230797"/>
                  </a:lnTo>
                  <a:lnTo>
                    <a:pt x="90043" y="235686"/>
                  </a:lnTo>
                  <a:lnTo>
                    <a:pt x="91579" y="235686"/>
                  </a:lnTo>
                  <a:lnTo>
                    <a:pt x="102997" y="235178"/>
                  </a:lnTo>
                  <a:lnTo>
                    <a:pt x="101854" y="235178"/>
                  </a:lnTo>
                  <a:lnTo>
                    <a:pt x="111264" y="233832"/>
                  </a:lnTo>
                  <a:lnTo>
                    <a:pt x="145186" y="218186"/>
                  </a:lnTo>
                  <a:lnTo>
                    <a:pt x="145148" y="223888"/>
                  </a:lnTo>
                  <a:lnTo>
                    <a:pt x="128828" y="264883"/>
                  </a:lnTo>
                  <a:lnTo>
                    <a:pt x="109232" y="273024"/>
                  </a:lnTo>
                  <a:lnTo>
                    <a:pt x="109601" y="273024"/>
                  </a:lnTo>
                  <a:lnTo>
                    <a:pt x="101663" y="274243"/>
                  </a:lnTo>
                  <a:lnTo>
                    <a:pt x="93929" y="274612"/>
                  </a:lnTo>
                  <a:lnTo>
                    <a:pt x="87236" y="274243"/>
                  </a:lnTo>
                  <a:lnTo>
                    <a:pt x="79743" y="273024"/>
                  </a:lnTo>
                  <a:lnTo>
                    <a:pt x="80035" y="273024"/>
                  </a:lnTo>
                  <a:lnTo>
                    <a:pt x="73723" y="271310"/>
                  </a:lnTo>
                  <a:lnTo>
                    <a:pt x="36195" y="242316"/>
                  </a:lnTo>
                  <a:lnTo>
                    <a:pt x="9182" y="273024"/>
                  </a:lnTo>
                  <a:lnTo>
                    <a:pt x="37795" y="300647"/>
                  </a:lnTo>
                  <a:lnTo>
                    <a:pt x="76682" y="314820"/>
                  </a:lnTo>
                  <a:lnTo>
                    <a:pt x="96723" y="316890"/>
                  </a:lnTo>
                  <a:lnTo>
                    <a:pt x="110490" y="316191"/>
                  </a:lnTo>
                  <a:lnTo>
                    <a:pt x="157543" y="299389"/>
                  </a:lnTo>
                  <a:lnTo>
                    <a:pt x="180378" y="274612"/>
                  </a:lnTo>
                  <a:lnTo>
                    <a:pt x="181584" y="272821"/>
                  </a:lnTo>
                  <a:lnTo>
                    <a:pt x="187032" y="261518"/>
                  </a:lnTo>
                  <a:lnTo>
                    <a:pt x="190931" y="249135"/>
                  </a:lnTo>
                  <a:lnTo>
                    <a:pt x="193268" y="235686"/>
                  </a:lnTo>
                  <a:lnTo>
                    <a:pt x="193382" y="233540"/>
                  </a:lnTo>
                  <a:lnTo>
                    <a:pt x="193497" y="231470"/>
                  </a:lnTo>
                  <a:lnTo>
                    <a:pt x="193535" y="230797"/>
                  </a:lnTo>
                  <a:lnTo>
                    <a:pt x="193954" y="222961"/>
                  </a:lnTo>
                  <a:lnTo>
                    <a:pt x="194043" y="3987"/>
                  </a:lnTo>
                  <a:close/>
                </a:path>
                <a:path w="415925" h="319405">
                  <a:moveTo>
                    <a:pt x="415340" y="3987"/>
                  </a:moveTo>
                  <a:lnTo>
                    <a:pt x="363093" y="3987"/>
                  </a:lnTo>
                  <a:lnTo>
                    <a:pt x="317182" y="151866"/>
                  </a:lnTo>
                  <a:lnTo>
                    <a:pt x="267665" y="3987"/>
                  </a:lnTo>
                  <a:lnTo>
                    <a:pt x="214617" y="3987"/>
                  </a:lnTo>
                  <a:lnTo>
                    <a:pt x="293751" y="223316"/>
                  </a:lnTo>
                  <a:lnTo>
                    <a:pt x="286410" y="243306"/>
                  </a:lnTo>
                  <a:lnTo>
                    <a:pt x="283679" y="251612"/>
                  </a:lnTo>
                  <a:lnTo>
                    <a:pt x="280555" y="257962"/>
                  </a:lnTo>
                  <a:lnTo>
                    <a:pt x="277037" y="262356"/>
                  </a:lnTo>
                  <a:lnTo>
                    <a:pt x="273659" y="266700"/>
                  </a:lnTo>
                  <a:lnTo>
                    <a:pt x="269354" y="269963"/>
                  </a:lnTo>
                  <a:lnTo>
                    <a:pt x="259384" y="273685"/>
                  </a:lnTo>
                  <a:lnTo>
                    <a:pt x="253746" y="274523"/>
                  </a:lnTo>
                  <a:lnTo>
                    <a:pt x="243205" y="274523"/>
                  </a:lnTo>
                  <a:lnTo>
                    <a:pt x="238747" y="274116"/>
                  </a:lnTo>
                  <a:lnTo>
                    <a:pt x="229476" y="273024"/>
                  </a:lnTo>
                  <a:lnTo>
                    <a:pt x="229590" y="298145"/>
                  </a:lnTo>
                  <a:lnTo>
                    <a:pt x="229666" y="314198"/>
                  </a:lnTo>
                  <a:lnTo>
                    <a:pt x="234365" y="315582"/>
                  </a:lnTo>
                  <a:lnTo>
                    <a:pt x="239547" y="316801"/>
                  </a:lnTo>
                  <a:lnTo>
                    <a:pt x="244335" y="317588"/>
                  </a:lnTo>
                  <a:lnTo>
                    <a:pt x="249110" y="318452"/>
                  </a:lnTo>
                  <a:lnTo>
                    <a:pt x="253136" y="318884"/>
                  </a:lnTo>
                  <a:lnTo>
                    <a:pt x="256400" y="318884"/>
                  </a:lnTo>
                  <a:lnTo>
                    <a:pt x="265569" y="318452"/>
                  </a:lnTo>
                  <a:lnTo>
                    <a:pt x="264629" y="318452"/>
                  </a:lnTo>
                  <a:lnTo>
                    <a:pt x="271449" y="317423"/>
                  </a:lnTo>
                  <a:lnTo>
                    <a:pt x="304355" y="298145"/>
                  </a:lnTo>
                  <a:lnTo>
                    <a:pt x="309880" y="292100"/>
                  </a:lnTo>
                  <a:lnTo>
                    <a:pt x="314325" y="285813"/>
                  </a:lnTo>
                  <a:lnTo>
                    <a:pt x="317715" y="279298"/>
                  </a:lnTo>
                  <a:lnTo>
                    <a:pt x="320255" y="274523"/>
                  </a:lnTo>
                  <a:lnTo>
                    <a:pt x="321170" y="272783"/>
                  </a:lnTo>
                  <a:lnTo>
                    <a:pt x="323938" y="266700"/>
                  </a:lnTo>
                  <a:lnTo>
                    <a:pt x="325996" y="261061"/>
                  </a:lnTo>
                  <a:lnTo>
                    <a:pt x="333895" y="238315"/>
                  </a:lnTo>
                  <a:lnTo>
                    <a:pt x="415340" y="3987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42994" y="1090126"/>
            <a:ext cx="1016175" cy="322276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571101" y="1952475"/>
            <a:ext cx="591820" cy="161290"/>
            <a:chOff x="571101" y="1952475"/>
            <a:chExt cx="591820" cy="16129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101" y="1960452"/>
              <a:ext cx="272890" cy="153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249" y="1952475"/>
              <a:ext cx="139409" cy="16113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024636" y="1952485"/>
              <a:ext cx="137795" cy="161290"/>
            </a:xfrm>
            <a:custGeom>
              <a:avLst/>
              <a:gdLst/>
              <a:ahLst/>
              <a:cxnLst/>
              <a:rect l="l" t="t" r="r" b="b"/>
              <a:pathLst>
                <a:path w="137794" h="161289">
                  <a:moveTo>
                    <a:pt x="24536" y="0"/>
                  </a:moveTo>
                  <a:lnTo>
                    <a:pt x="0" y="0"/>
                  </a:lnTo>
                  <a:lnTo>
                    <a:pt x="0" y="159143"/>
                  </a:lnTo>
                  <a:lnTo>
                    <a:pt x="24536" y="159143"/>
                  </a:lnTo>
                  <a:lnTo>
                    <a:pt x="24536" y="0"/>
                  </a:lnTo>
                  <a:close/>
                </a:path>
                <a:path w="137794" h="161289">
                  <a:moveTo>
                    <a:pt x="137655" y="110375"/>
                  </a:moveTo>
                  <a:lnTo>
                    <a:pt x="137604" y="90893"/>
                  </a:lnTo>
                  <a:lnTo>
                    <a:pt x="137502" y="90106"/>
                  </a:lnTo>
                  <a:lnTo>
                    <a:pt x="137414" y="89344"/>
                  </a:lnTo>
                  <a:lnTo>
                    <a:pt x="136740" y="83985"/>
                  </a:lnTo>
                  <a:lnTo>
                    <a:pt x="134797" y="76860"/>
                  </a:lnTo>
                  <a:lnTo>
                    <a:pt x="133121" y="70523"/>
                  </a:lnTo>
                  <a:lnTo>
                    <a:pt x="130289" y="64604"/>
                  </a:lnTo>
                  <a:lnTo>
                    <a:pt x="130136" y="64414"/>
                  </a:lnTo>
                  <a:lnTo>
                    <a:pt x="122580" y="54406"/>
                  </a:lnTo>
                  <a:lnTo>
                    <a:pt x="117627" y="50419"/>
                  </a:lnTo>
                  <a:lnTo>
                    <a:pt x="113220" y="48348"/>
                  </a:lnTo>
                  <a:lnTo>
                    <a:pt x="113220" y="90893"/>
                  </a:lnTo>
                  <a:lnTo>
                    <a:pt x="65430" y="89700"/>
                  </a:lnTo>
                  <a:lnTo>
                    <a:pt x="65532" y="89344"/>
                  </a:lnTo>
                  <a:lnTo>
                    <a:pt x="67932" y="80759"/>
                  </a:lnTo>
                  <a:lnTo>
                    <a:pt x="69735" y="76860"/>
                  </a:lnTo>
                  <a:lnTo>
                    <a:pt x="80073" y="66751"/>
                  </a:lnTo>
                  <a:lnTo>
                    <a:pt x="83159" y="65189"/>
                  </a:lnTo>
                  <a:lnTo>
                    <a:pt x="86563" y="64414"/>
                  </a:lnTo>
                  <a:lnTo>
                    <a:pt x="95910" y="64414"/>
                  </a:lnTo>
                  <a:lnTo>
                    <a:pt x="100291" y="65697"/>
                  </a:lnTo>
                  <a:lnTo>
                    <a:pt x="103454" y="68249"/>
                  </a:lnTo>
                  <a:lnTo>
                    <a:pt x="106641" y="70777"/>
                  </a:lnTo>
                  <a:lnTo>
                    <a:pt x="109004" y="74104"/>
                  </a:lnTo>
                  <a:lnTo>
                    <a:pt x="110528" y="78219"/>
                  </a:lnTo>
                  <a:lnTo>
                    <a:pt x="112090" y="82308"/>
                  </a:lnTo>
                  <a:lnTo>
                    <a:pt x="112991" y="86575"/>
                  </a:lnTo>
                  <a:lnTo>
                    <a:pt x="113220" y="90893"/>
                  </a:lnTo>
                  <a:lnTo>
                    <a:pt x="113220" y="48348"/>
                  </a:lnTo>
                  <a:lnTo>
                    <a:pt x="105283" y="44589"/>
                  </a:lnTo>
                  <a:lnTo>
                    <a:pt x="104952" y="44589"/>
                  </a:lnTo>
                  <a:lnTo>
                    <a:pt x="98437" y="43268"/>
                  </a:lnTo>
                  <a:lnTo>
                    <a:pt x="83845" y="43268"/>
                  </a:lnTo>
                  <a:lnTo>
                    <a:pt x="77597" y="44589"/>
                  </a:lnTo>
                  <a:lnTo>
                    <a:pt x="46951" y="70027"/>
                  </a:lnTo>
                  <a:lnTo>
                    <a:pt x="40132" y="92659"/>
                  </a:lnTo>
                  <a:lnTo>
                    <a:pt x="40132" y="113931"/>
                  </a:lnTo>
                  <a:lnTo>
                    <a:pt x="59093" y="150482"/>
                  </a:lnTo>
                  <a:lnTo>
                    <a:pt x="84772" y="161137"/>
                  </a:lnTo>
                  <a:lnTo>
                    <a:pt x="100164" y="161137"/>
                  </a:lnTo>
                  <a:lnTo>
                    <a:pt x="133794" y="141935"/>
                  </a:lnTo>
                  <a:lnTo>
                    <a:pt x="135001" y="140093"/>
                  </a:lnTo>
                  <a:lnTo>
                    <a:pt x="137261" y="136652"/>
                  </a:lnTo>
                  <a:lnTo>
                    <a:pt x="121551" y="124193"/>
                  </a:lnTo>
                  <a:lnTo>
                    <a:pt x="117170" y="129933"/>
                  </a:lnTo>
                  <a:lnTo>
                    <a:pt x="112903" y="134023"/>
                  </a:lnTo>
                  <a:lnTo>
                    <a:pt x="104698" y="138887"/>
                  </a:lnTo>
                  <a:lnTo>
                    <a:pt x="99669" y="140093"/>
                  </a:lnTo>
                  <a:lnTo>
                    <a:pt x="89090" y="140093"/>
                  </a:lnTo>
                  <a:lnTo>
                    <a:pt x="64668" y="110807"/>
                  </a:lnTo>
                  <a:lnTo>
                    <a:pt x="64668" y="110375"/>
                  </a:lnTo>
                  <a:lnTo>
                    <a:pt x="137655" y="110375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0156" y="1952475"/>
            <a:ext cx="1178710" cy="20062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7271" y="2411935"/>
            <a:ext cx="900468" cy="119892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496628" y="2342110"/>
            <a:ext cx="285813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Cross-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platform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e</a:t>
            </a:r>
            <a:r>
              <a:rPr dirty="0" sz="1250" spc="-45">
                <a:solidFill>
                  <a:srgbClr val="384653"/>
                </a:solidFill>
                <a:latin typeface="Microsoft Sans Serif"/>
                <a:cs typeface="Microsoft Sans Serif"/>
              </a:rPr>
              <a:t>ﬃ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ciency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 (iOS/Android).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0491" y="2801561"/>
            <a:ext cx="859783" cy="134224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449165" y="2737978"/>
            <a:ext cx="191198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For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critical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native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modules.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571101" y="3178718"/>
            <a:ext cx="1296670" cy="161290"/>
            <a:chOff x="571101" y="3178718"/>
            <a:chExt cx="1296670" cy="161290"/>
          </a:xfrm>
        </p:grpSpPr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101" y="3178718"/>
              <a:ext cx="1250232" cy="161137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842201" y="3186694"/>
              <a:ext cx="25400" cy="151765"/>
            </a:xfrm>
            <a:custGeom>
              <a:avLst/>
              <a:gdLst/>
              <a:ahLst/>
              <a:cxnLst/>
              <a:rect l="l" t="t" r="r" b="b"/>
              <a:pathLst>
                <a:path w="25400" h="151764">
                  <a:moveTo>
                    <a:pt x="25227" y="151166"/>
                  </a:moveTo>
                  <a:lnTo>
                    <a:pt x="0" y="151166"/>
                  </a:lnTo>
                  <a:lnTo>
                    <a:pt x="0" y="0"/>
                  </a:lnTo>
                  <a:lnTo>
                    <a:pt x="25227" y="0"/>
                  </a:lnTo>
                  <a:lnTo>
                    <a:pt x="25227" y="151166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5444" y="3638178"/>
            <a:ext cx="992900" cy="119892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1577233" y="3568353"/>
            <a:ext cx="549910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Render.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7271" y="4029423"/>
            <a:ext cx="390946" cy="124515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987108" y="3964221"/>
            <a:ext cx="1932939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Scalable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e</a:t>
            </a:r>
            <a:r>
              <a:rPr dirty="0" sz="1250" spc="-25">
                <a:solidFill>
                  <a:srgbClr val="384653"/>
                </a:solidFill>
                <a:latin typeface="Microsoft Sans Serif"/>
                <a:cs typeface="Microsoft Sans Serif"/>
              </a:rPr>
              <a:t>ﬃ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cient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APIs.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61267" y="1958458"/>
            <a:ext cx="1565292" cy="196735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5557437" y="2411935"/>
            <a:ext cx="521334" cy="152400"/>
            <a:chOff x="5557437" y="2411935"/>
            <a:chExt cx="521334" cy="152400"/>
          </a:xfrm>
        </p:grpSpPr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57437" y="2411935"/>
              <a:ext cx="398244" cy="15202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75148" y="2413702"/>
              <a:ext cx="103190" cy="117508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6107229" y="2342110"/>
            <a:ext cx="161607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For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scalable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database.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548500" y="2807803"/>
            <a:ext cx="427990" cy="120014"/>
            <a:chOff x="5548500" y="2807803"/>
            <a:chExt cx="427990" cy="120014"/>
          </a:xfrm>
        </p:grpSpPr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48500" y="2807803"/>
              <a:ext cx="276303" cy="11989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45194" y="2809344"/>
              <a:ext cx="131037" cy="117735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6005122" y="2737978"/>
            <a:ext cx="213296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For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e</a:t>
            </a:r>
            <a:r>
              <a:rPr dirty="0" sz="1250" spc="-25">
                <a:solidFill>
                  <a:srgbClr val="384653"/>
                </a:solidFill>
                <a:latin typeface="Microsoft Sans Serif"/>
                <a:cs typeface="Microsoft Sans Serif"/>
              </a:rPr>
              <a:t>ﬃ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cient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retrieving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384653"/>
                </a:solidFill>
                <a:latin typeface="Arial MT"/>
                <a:cs typeface="Arial MT"/>
              </a:rPr>
              <a:t>of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data.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561267" y="3184700"/>
            <a:ext cx="1599313" cy="155154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553816" y="3633555"/>
            <a:ext cx="1257837" cy="155874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6840544" y="3568353"/>
            <a:ext cx="201358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For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mapping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navigation.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5557437" y="4035586"/>
            <a:ext cx="373380" cy="116839"/>
            <a:chOff x="5557437" y="4035586"/>
            <a:chExt cx="373380" cy="116839"/>
          </a:xfrm>
        </p:grpSpPr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57437" y="4035586"/>
              <a:ext cx="90844" cy="11681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68827" y="4035586"/>
              <a:ext cx="261545" cy="116810"/>
            </a:xfrm>
            <a:prstGeom prst="rect">
              <a:avLst/>
            </a:prstGeom>
          </p:spPr>
        </p:pic>
      </p:grpSp>
      <p:pic>
        <p:nvPicPr>
          <p:cNvPr id="40" name="object 40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975262" y="4029423"/>
            <a:ext cx="968014" cy="155874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6972166" y="3964221"/>
            <a:ext cx="254444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Precise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indoor/outdoor</a:t>
            </a:r>
            <a:r>
              <a:rPr dirty="0" sz="13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positioning.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41550" y="4538225"/>
            <a:ext cx="8615680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Data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security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is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paramount,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with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end-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to-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end</a:t>
            </a:r>
            <a:r>
              <a:rPr dirty="0" sz="135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encryption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20">
                <a:solidFill>
                  <a:srgbClr val="384653"/>
                </a:solidFill>
                <a:latin typeface="Arial MT"/>
                <a:cs typeface="Arial MT"/>
              </a:rPr>
              <a:t>(AES-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256).</a:t>
            </a:r>
            <a:r>
              <a:rPr dirty="0" sz="135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55">
                <a:solidFill>
                  <a:srgbClr val="384653"/>
                </a:solidFill>
                <a:latin typeface="Arial MT"/>
                <a:cs typeface="Arial MT"/>
              </a:rPr>
              <a:t>We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80">
                <a:solidFill>
                  <a:srgbClr val="384653"/>
                </a:solidFill>
                <a:latin typeface="Arial MT"/>
                <a:cs typeface="Arial MT"/>
              </a:rPr>
              <a:t>ensure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full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compliance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with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14">
                <a:solidFill>
                  <a:srgbClr val="384653"/>
                </a:solidFill>
                <a:latin typeface="Arial MT"/>
                <a:cs typeface="Arial MT"/>
              </a:rPr>
              <a:t>HIPAA,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80">
                <a:solidFill>
                  <a:srgbClr val="384653"/>
                </a:solidFill>
                <a:latin typeface="Arial MT"/>
                <a:cs typeface="Arial MT"/>
              </a:rPr>
              <a:t>GDPR,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35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CCPA.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683" y="306244"/>
            <a:ext cx="1317326" cy="19043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5468" y="303769"/>
            <a:ext cx="1207909" cy="19291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0682" y="313314"/>
            <a:ext cx="873893" cy="23132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2685" y="748517"/>
            <a:ext cx="2155855" cy="215585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2731" y="2991466"/>
            <a:ext cx="604031" cy="6347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93896" y="2948523"/>
            <a:ext cx="2183130" cy="1371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00" spc="-50">
                <a:solidFill>
                  <a:srgbClr val="384653"/>
                </a:solidFill>
                <a:latin typeface="Arial MT"/>
                <a:cs typeface="Arial MT"/>
              </a:rPr>
              <a:t>ResQ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Mobile</a:t>
            </a:r>
            <a:r>
              <a:rPr dirty="0" sz="700" spc="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35">
                <a:solidFill>
                  <a:srgbClr val="384653"/>
                </a:solidFill>
                <a:latin typeface="Arial MT"/>
                <a:cs typeface="Arial MT"/>
              </a:rPr>
              <a:t>App</a:t>
            </a:r>
            <a:r>
              <a:rPr dirty="0" sz="70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35">
                <a:solidFill>
                  <a:srgbClr val="384653"/>
                </a:solidFill>
                <a:latin typeface="Arial MT"/>
                <a:cs typeface="Arial MT"/>
              </a:rPr>
              <a:t>(iOS/Android)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triggers</a:t>
            </a:r>
            <a:r>
              <a:rPr dirty="0" sz="700" spc="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30">
                <a:solidFill>
                  <a:srgbClr val="384653"/>
                </a:solidFill>
                <a:latin typeface="Arial MT"/>
                <a:cs typeface="Arial MT"/>
              </a:rPr>
              <a:t>emergency</a:t>
            </a: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alerts.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9276" y="748517"/>
            <a:ext cx="2065607" cy="206560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82814" y="3015400"/>
            <a:ext cx="577833" cy="6592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367781" y="2942506"/>
            <a:ext cx="2562860" cy="3136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09295" marR="5080" indent="-697230">
              <a:lnSpc>
                <a:spcPct val="134900"/>
              </a:lnSpc>
              <a:spcBef>
                <a:spcPts val="90"/>
              </a:spcBef>
            </a:pPr>
            <a:r>
              <a:rPr dirty="0" sz="700" spc="-80">
                <a:solidFill>
                  <a:srgbClr val="384653"/>
                </a:solidFill>
                <a:latin typeface="Arial MT"/>
                <a:cs typeface="Arial MT"/>
              </a:rPr>
              <a:t>AWS</a:t>
            </a:r>
            <a:r>
              <a:rPr dirty="0" sz="70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services</a:t>
            </a:r>
            <a:r>
              <a:rPr dirty="0" sz="700" spc="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30">
                <a:solidFill>
                  <a:srgbClr val="384653"/>
                </a:solidFill>
                <a:latin typeface="Arial MT"/>
                <a:cs typeface="Arial MT"/>
              </a:rPr>
              <a:t>validate</a:t>
            </a:r>
            <a:r>
              <a:rPr dirty="0" sz="7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users</a:t>
            </a:r>
            <a:r>
              <a:rPr dirty="0" sz="700" spc="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3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30">
                <a:solidFill>
                  <a:srgbClr val="384653"/>
                </a:solidFill>
                <a:latin typeface="Arial MT"/>
                <a:cs typeface="Arial MT"/>
              </a:rPr>
              <a:t>retrieve</a:t>
            </a:r>
            <a:r>
              <a:rPr dirty="0" sz="70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pro</a:t>
            </a:r>
            <a:r>
              <a:rPr dirty="0" sz="650" spc="-20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les,</a:t>
            </a:r>
            <a:r>
              <a:rPr dirty="0" sz="7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35">
                <a:solidFill>
                  <a:srgbClr val="384653"/>
                </a:solidFill>
                <a:latin typeface="Arial MT"/>
                <a:cs typeface="Arial MT"/>
              </a:rPr>
              <a:t>rapidly</a:t>
            </a:r>
            <a:r>
              <a:rPr dirty="0" sz="70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determining</a:t>
            </a:r>
            <a:r>
              <a:rPr dirty="0" sz="700" spc="5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incident</a:t>
            </a:r>
            <a:r>
              <a:rPr dirty="0" sz="7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types.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55782" y="748517"/>
            <a:ext cx="2065606" cy="206560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37661" y="3017848"/>
            <a:ext cx="764492" cy="8039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909289" y="2942506"/>
            <a:ext cx="2336165" cy="3136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5270" marR="5080" indent="-243204">
              <a:lnSpc>
                <a:spcPct val="134900"/>
              </a:lnSpc>
              <a:spcBef>
                <a:spcPts val="90"/>
              </a:spcBef>
            </a:pPr>
            <a:r>
              <a:rPr dirty="0" sz="700" spc="-30">
                <a:solidFill>
                  <a:srgbClr val="384653"/>
                </a:solidFill>
                <a:latin typeface="Arial MT"/>
                <a:cs typeface="Arial MT"/>
              </a:rPr>
              <a:t>Routes</a:t>
            </a:r>
            <a:r>
              <a:rPr dirty="0" sz="700" spc="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critical</a:t>
            </a:r>
            <a:r>
              <a:rPr dirty="0" sz="70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data</a:t>
            </a:r>
            <a:r>
              <a:rPr dirty="0" sz="70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384653"/>
                </a:solidFill>
                <a:latin typeface="Arial MT"/>
                <a:cs typeface="Arial MT"/>
              </a:rPr>
              <a:t>to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appropriate</a:t>
            </a:r>
            <a:r>
              <a:rPr dirty="0" sz="700" spc="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dispatch</a:t>
            </a:r>
            <a:r>
              <a:rPr dirty="0" sz="70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30">
                <a:solidFill>
                  <a:srgbClr val="384653"/>
                </a:solidFill>
                <a:latin typeface="Arial MT"/>
                <a:cs typeface="Arial MT"/>
              </a:rPr>
              <a:t>modules,</a:t>
            </a:r>
            <a:r>
              <a:rPr dirty="0" sz="700" spc="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ensuring</a:t>
            </a:r>
            <a:r>
              <a:rPr dirty="0" sz="700" spc="5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secure</a:t>
            </a:r>
            <a:r>
              <a:rPr dirty="0" sz="700" spc="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information</a:t>
            </a:r>
            <a:r>
              <a:rPr dirty="0" sz="700" spc="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transfer.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17980" y="3362257"/>
            <a:ext cx="2233999" cy="223399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05669" y="5664558"/>
            <a:ext cx="760649" cy="82522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773453" y="5591664"/>
            <a:ext cx="2446655" cy="3136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28980" marR="5080" indent="-716915">
              <a:lnSpc>
                <a:spcPct val="134900"/>
              </a:lnSpc>
              <a:spcBef>
                <a:spcPts val="90"/>
              </a:spcBef>
            </a:pP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Connects</a:t>
            </a:r>
            <a:r>
              <a:rPr dirty="0" sz="700" spc="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users</a:t>
            </a:r>
            <a:r>
              <a:rPr dirty="0" sz="700" spc="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with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nearest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responders</a:t>
            </a:r>
            <a:r>
              <a:rPr dirty="0" sz="700" spc="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using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45">
                <a:solidFill>
                  <a:srgbClr val="384653"/>
                </a:solidFill>
                <a:latin typeface="Arial MT"/>
                <a:cs typeface="Arial MT"/>
              </a:rPr>
              <a:t>real-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time</a:t>
            </a:r>
            <a:r>
              <a:rPr dirty="0" sz="7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80">
                <a:solidFill>
                  <a:srgbClr val="384653"/>
                </a:solidFill>
                <a:latin typeface="Arial MT"/>
                <a:cs typeface="Arial MT"/>
              </a:rPr>
              <a:t>GPS</a:t>
            </a:r>
            <a:r>
              <a:rPr dirty="0" sz="70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700" spc="5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APIs.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804572" y="3362257"/>
            <a:ext cx="2233999" cy="223399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56871" y="5647182"/>
            <a:ext cx="910801" cy="82073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6574806" y="5574288"/>
            <a:ext cx="1995170" cy="3136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7945" marR="5080" indent="-55880">
              <a:lnSpc>
                <a:spcPct val="134900"/>
              </a:lnSpc>
              <a:spcBef>
                <a:spcPts val="90"/>
              </a:spcBef>
            </a:pPr>
            <a:r>
              <a:rPr dirty="0" sz="700" spc="-55">
                <a:solidFill>
                  <a:srgbClr val="384653"/>
                </a:solidFill>
                <a:latin typeface="Arial MT"/>
                <a:cs typeface="Arial MT"/>
              </a:rPr>
              <a:t>Real-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time</a:t>
            </a:r>
            <a:r>
              <a:rPr dirty="0" sz="70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data</a:t>
            </a:r>
            <a:r>
              <a:rPr dirty="0" sz="70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30">
                <a:solidFill>
                  <a:srgbClr val="384653"/>
                </a:solidFill>
                <a:latin typeface="Arial MT"/>
                <a:cs typeface="Arial MT"/>
              </a:rPr>
              <a:t>pushed</a:t>
            </a: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384653"/>
                </a:solidFill>
                <a:latin typeface="Arial MT"/>
                <a:cs typeface="Arial MT"/>
              </a:rPr>
              <a:t>to</a:t>
            </a:r>
            <a:r>
              <a:rPr dirty="0" sz="70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50">
                <a:solidFill>
                  <a:srgbClr val="384653"/>
                </a:solidFill>
                <a:latin typeface="Arial MT"/>
                <a:cs typeface="Arial MT"/>
              </a:rPr>
              <a:t>MDTs</a:t>
            </a:r>
            <a:r>
              <a:rPr dirty="0" sz="700" spc="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3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70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tablets,</a:t>
            </a:r>
            <a:r>
              <a:rPr dirty="0" sz="70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providing</a:t>
            </a:r>
            <a:r>
              <a:rPr dirty="0" sz="700" spc="50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384653"/>
                </a:solidFill>
                <a:latin typeface="Arial MT"/>
                <a:cs typeface="Arial MT"/>
              </a:rPr>
              <a:t>immediate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650" spc="-10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eld</a:t>
            </a:r>
            <a:r>
              <a:rPr dirty="0" sz="70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384653"/>
                </a:solidFill>
                <a:latin typeface="Arial MT"/>
                <a:cs typeface="Arial MT"/>
              </a:rPr>
              <a:t>insights.</a:t>
            </a:r>
            <a:endParaRPr sz="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64819" y="690613"/>
            <a:ext cx="777240" cy="405765"/>
          </a:xfrm>
          <a:custGeom>
            <a:avLst/>
            <a:gdLst/>
            <a:ahLst/>
            <a:cxnLst/>
            <a:rect l="l" t="t" r="r" b="b"/>
            <a:pathLst>
              <a:path w="777240" h="405765">
                <a:moveTo>
                  <a:pt x="356565" y="15951"/>
                </a:moveTo>
                <a:lnTo>
                  <a:pt x="305714" y="15951"/>
                </a:lnTo>
                <a:lnTo>
                  <a:pt x="259753" y="219265"/>
                </a:lnTo>
                <a:lnTo>
                  <a:pt x="259715" y="219468"/>
                </a:lnTo>
                <a:lnTo>
                  <a:pt x="258318" y="228460"/>
                </a:lnTo>
                <a:lnTo>
                  <a:pt x="257060" y="223062"/>
                </a:lnTo>
                <a:lnTo>
                  <a:pt x="199821" y="15951"/>
                </a:lnTo>
                <a:lnTo>
                  <a:pt x="198424" y="15951"/>
                </a:lnTo>
                <a:lnTo>
                  <a:pt x="160337" y="15951"/>
                </a:lnTo>
                <a:lnTo>
                  <a:pt x="158635" y="15951"/>
                </a:lnTo>
                <a:lnTo>
                  <a:pt x="99707" y="223062"/>
                </a:lnTo>
                <a:lnTo>
                  <a:pt x="98767" y="227114"/>
                </a:lnTo>
                <a:lnTo>
                  <a:pt x="97612" y="219468"/>
                </a:lnTo>
                <a:lnTo>
                  <a:pt x="97574" y="219265"/>
                </a:lnTo>
                <a:lnTo>
                  <a:pt x="50647" y="15951"/>
                </a:lnTo>
                <a:lnTo>
                  <a:pt x="0" y="15951"/>
                </a:lnTo>
                <a:lnTo>
                  <a:pt x="73279" y="318287"/>
                </a:lnTo>
                <a:lnTo>
                  <a:pt x="77571" y="318287"/>
                </a:lnTo>
                <a:lnTo>
                  <a:pt x="112471" y="318287"/>
                </a:lnTo>
                <a:lnTo>
                  <a:pt x="117360" y="318287"/>
                </a:lnTo>
                <a:lnTo>
                  <a:pt x="179463" y="106260"/>
                </a:lnTo>
                <a:lnTo>
                  <a:pt x="239407" y="318287"/>
                </a:lnTo>
                <a:lnTo>
                  <a:pt x="244297" y="318287"/>
                </a:lnTo>
                <a:lnTo>
                  <a:pt x="279196" y="318287"/>
                </a:lnTo>
                <a:lnTo>
                  <a:pt x="283476" y="318287"/>
                </a:lnTo>
                <a:lnTo>
                  <a:pt x="356565" y="15951"/>
                </a:lnTo>
                <a:close/>
              </a:path>
              <a:path w="777240" h="405765">
                <a:moveTo>
                  <a:pt x="561238" y="318287"/>
                </a:moveTo>
                <a:lnTo>
                  <a:pt x="561225" y="170611"/>
                </a:lnTo>
                <a:lnTo>
                  <a:pt x="560908" y="160134"/>
                </a:lnTo>
                <a:lnTo>
                  <a:pt x="560793" y="158991"/>
                </a:lnTo>
                <a:lnTo>
                  <a:pt x="559943" y="150241"/>
                </a:lnTo>
                <a:lnTo>
                  <a:pt x="558317" y="141084"/>
                </a:lnTo>
                <a:lnTo>
                  <a:pt x="556056" y="132715"/>
                </a:lnTo>
                <a:lnTo>
                  <a:pt x="554901" y="129628"/>
                </a:lnTo>
                <a:lnTo>
                  <a:pt x="553199" y="125044"/>
                </a:lnTo>
                <a:lnTo>
                  <a:pt x="523608" y="93929"/>
                </a:lnTo>
                <a:lnTo>
                  <a:pt x="486054" y="86550"/>
                </a:lnTo>
                <a:lnTo>
                  <a:pt x="475818" y="87071"/>
                </a:lnTo>
                <a:lnTo>
                  <a:pt x="439547" y="99377"/>
                </a:lnTo>
                <a:lnTo>
                  <a:pt x="428421" y="107721"/>
                </a:lnTo>
                <a:lnTo>
                  <a:pt x="428421" y="0"/>
                </a:lnTo>
                <a:lnTo>
                  <a:pt x="379564" y="0"/>
                </a:lnTo>
                <a:lnTo>
                  <a:pt x="379564" y="318287"/>
                </a:lnTo>
                <a:lnTo>
                  <a:pt x="428421" y="318287"/>
                </a:lnTo>
                <a:lnTo>
                  <a:pt x="428421" y="202412"/>
                </a:lnTo>
                <a:lnTo>
                  <a:pt x="428421" y="158991"/>
                </a:lnTo>
                <a:lnTo>
                  <a:pt x="459359" y="131356"/>
                </a:lnTo>
                <a:lnTo>
                  <a:pt x="466839" y="129628"/>
                </a:lnTo>
                <a:lnTo>
                  <a:pt x="483463" y="129628"/>
                </a:lnTo>
                <a:lnTo>
                  <a:pt x="490308" y="130949"/>
                </a:lnTo>
                <a:lnTo>
                  <a:pt x="495630" y="133616"/>
                </a:lnTo>
                <a:lnTo>
                  <a:pt x="501015" y="136207"/>
                </a:lnTo>
                <a:lnTo>
                  <a:pt x="505104" y="140423"/>
                </a:lnTo>
                <a:lnTo>
                  <a:pt x="507885" y="146278"/>
                </a:lnTo>
                <a:lnTo>
                  <a:pt x="510755" y="152057"/>
                </a:lnTo>
                <a:lnTo>
                  <a:pt x="510857" y="152654"/>
                </a:lnTo>
                <a:lnTo>
                  <a:pt x="512178" y="160134"/>
                </a:lnTo>
                <a:lnTo>
                  <a:pt x="512178" y="318287"/>
                </a:lnTo>
                <a:lnTo>
                  <a:pt x="561238" y="318287"/>
                </a:lnTo>
                <a:close/>
              </a:path>
              <a:path w="777240" h="405765">
                <a:moveTo>
                  <a:pt x="776833" y="90538"/>
                </a:moveTo>
                <a:lnTo>
                  <a:pt x="724585" y="90538"/>
                </a:lnTo>
                <a:lnTo>
                  <a:pt x="678675" y="238404"/>
                </a:lnTo>
                <a:lnTo>
                  <a:pt x="629158" y="90538"/>
                </a:lnTo>
                <a:lnTo>
                  <a:pt x="576110" y="90538"/>
                </a:lnTo>
                <a:lnTo>
                  <a:pt x="655256" y="309854"/>
                </a:lnTo>
                <a:lnTo>
                  <a:pt x="647903" y="329857"/>
                </a:lnTo>
                <a:lnTo>
                  <a:pt x="645185" y="338162"/>
                </a:lnTo>
                <a:lnTo>
                  <a:pt x="642061" y="344512"/>
                </a:lnTo>
                <a:lnTo>
                  <a:pt x="638530" y="348894"/>
                </a:lnTo>
                <a:lnTo>
                  <a:pt x="635152" y="353250"/>
                </a:lnTo>
                <a:lnTo>
                  <a:pt x="630859" y="356501"/>
                </a:lnTo>
                <a:lnTo>
                  <a:pt x="620890" y="360235"/>
                </a:lnTo>
                <a:lnTo>
                  <a:pt x="615238" y="361061"/>
                </a:lnTo>
                <a:lnTo>
                  <a:pt x="604697" y="361061"/>
                </a:lnTo>
                <a:lnTo>
                  <a:pt x="600240" y="360667"/>
                </a:lnTo>
                <a:lnTo>
                  <a:pt x="590969" y="359562"/>
                </a:lnTo>
                <a:lnTo>
                  <a:pt x="591096" y="384695"/>
                </a:lnTo>
                <a:lnTo>
                  <a:pt x="591172" y="400748"/>
                </a:lnTo>
                <a:lnTo>
                  <a:pt x="595871" y="402120"/>
                </a:lnTo>
                <a:lnTo>
                  <a:pt x="601040" y="403339"/>
                </a:lnTo>
                <a:lnTo>
                  <a:pt x="605828" y="404139"/>
                </a:lnTo>
                <a:lnTo>
                  <a:pt x="610616" y="405003"/>
                </a:lnTo>
                <a:lnTo>
                  <a:pt x="614641" y="405434"/>
                </a:lnTo>
                <a:lnTo>
                  <a:pt x="617893" y="405434"/>
                </a:lnTo>
                <a:lnTo>
                  <a:pt x="627075" y="405003"/>
                </a:lnTo>
                <a:lnTo>
                  <a:pt x="626122" y="405003"/>
                </a:lnTo>
                <a:lnTo>
                  <a:pt x="632955" y="403961"/>
                </a:lnTo>
                <a:lnTo>
                  <a:pt x="665861" y="384695"/>
                </a:lnTo>
                <a:lnTo>
                  <a:pt x="671372" y="378637"/>
                </a:lnTo>
                <a:lnTo>
                  <a:pt x="675830" y="372364"/>
                </a:lnTo>
                <a:lnTo>
                  <a:pt x="679221" y="365848"/>
                </a:lnTo>
                <a:lnTo>
                  <a:pt x="681761" y="361061"/>
                </a:lnTo>
                <a:lnTo>
                  <a:pt x="682675" y="359333"/>
                </a:lnTo>
                <a:lnTo>
                  <a:pt x="685431" y="353250"/>
                </a:lnTo>
                <a:lnTo>
                  <a:pt x="687489" y="347599"/>
                </a:lnTo>
                <a:lnTo>
                  <a:pt x="695401" y="324866"/>
                </a:lnTo>
                <a:lnTo>
                  <a:pt x="776833" y="90538"/>
                </a:lnTo>
                <a:close/>
              </a:path>
            </a:pathLst>
          </a:custGeom>
          <a:solidFill>
            <a:srgbClr val="2D3B4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469788" y="702569"/>
            <a:ext cx="1111250" cy="357505"/>
            <a:chOff x="1469788" y="702569"/>
            <a:chExt cx="1111250" cy="357505"/>
          </a:xfrm>
        </p:grpSpPr>
        <p:sp>
          <p:nvSpPr>
            <p:cNvPr id="4" name="object 4" descr=""/>
            <p:cNvSpPr/>
            <p:nvPr/>
          </p:nvSpPr>
          <p:spPr>
            <a:xfrm>
              <a:off x="1469788" y="706558"/>
              <a:ext cx="222885" cy="302895"/>
            </a:xfrm>
            <a:custGeom>
              <a:avLst/>
              <a:gdLst/>
              <a:ahLst/>
              <a:cxnLst/>
              <a:rect l="l" t="t" r="r" b="b"/>
              <a:pathLst>
                <a:path w="222885" h="302894">
                  <a:moveTo>
                    <a:pt x="50454" y="302332"/>
                  </a:moveTo>
                  <a:lnTo>
                    <a:pt x="0" y="302332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18484" y="666"/>
                  </a:lnTo>
                  <a:lnTo>
                    <a:pt x="160140" y="10669"/>
                  </a:lnTo>
                  <a:lnTo>
                    <a:pt x="196934" y="42178"/>
                  </a:lnTo>
                  <a:lnTo>
                    <a:pt x="197596" y="43475"/>
                  </a:lnTo>
                  <a:lnTo>
                    <a:pt x="50454" y="43475"/>
                  </a:lnTo>
                  <a:lnTo>
                    <a:pt x="50454" y="141394"/>
                  </a:lnTo>
                  <a:lnTo>
                    <a:pt x="29016" y="141394"/>
                  </a:lnTo>
                  <a:lnTo>
                    <a:pt x="29114" y="148523"/>
                  </a:lnTo>
                  <a:lnTo>
                    <a:pt x="29213" y="155665"/>
                  </a:lnTo>
                  <a:lnTo>
                    <a:pt x="29303" y="162135"/>
                  </a:lnTo>
                  <a:lnTo>
                    <a:pt x="29382" y="167862"/>
                  </a:lnTo>
                  <a:lnTo>
                    <a:pt x="29507" y="176886"/>
                  </a:lnTo>
                  <a:lnTo>
                    <a:pt x="29614" y="184670"/>
                  </a:lnTo>
                  <a:lnTo>
                    <a:pt x="50454" y="184670"/>
                  </a:lnTo>
                  <a:lnTo>
                    <a:pt x="50454" y="302332"/>
                  </a:lnTo>
                  <a:close/>
                </a:path>
                <a:path w="222885" h="302894">
                  <a:moveTo>
                    <a:pt x="109025" y="184670"/>
                  </a:moveTo>
                  <a:lnTo>
                    <a:pt x="50454" y="184670"/>
                  </a:lnTo>
                  <a:lnTo>
                    <a:pt x="50454" y="141394"/>
                  </a:lnTo>
                  <a:lnTo>
                    <a:pt x="103303" y="141394"/>
                  </a:lnTo>
                  <a:lnTo>
                    <a:pt x="112489" y="140989"/>
                  </a:lnTo>
                  <a:lnTo>
                    <a:pt x="149881" y="122629"/>
                  </a:lnTo>
                  <a:lnTo>
                    <a:pt x="159542" y="102040"/>
                  </a:lnTo>
                  <a:lnTo>
                    <a:pt x="159542" y="93132"/>
                  </a:lnTo>
                  <a:lnTo>
                    <a:pt x="143787" y="53712"/>
                  </a:lnTo>
                  <a:lnTo>
                    <a:pt x="102107" y="43475"/>
                  </a:lnTo>
                  <a:lnTo>
                    <a:pt x="197596" y="43475"/>
                  </a:lnTo>
                  <a:lnTo>
                    <a:pt x="202562" y="53215"/>
                  </a:lnTo>
                  <a:lnTo>
                    <a:pt x="206582" y="65387"/>
                  </a:lnTo>
                  <a:lnTo>
                    <a:pt x="208993" y="78692"/>
                  </a:lnTo>
                  <a:lnTo>
                    <a:pt x="209797" y="93132"/>
                  </a:lnTo>
                  <a:lnTo>
                    <a:pt x="209335" y="102040"/>
                  </a:lnTo>
                  <a:lnTo>
                    <a:pt x="209255" y="103577"/>
                  </a:lnTo>
                  <a:lnTo>
                    <a:pt x="196317" y="140708"/>
                  </a:lnTo>
                  <a:lnTo>
                    <a:pt x="180515" y="158545"/>
                  </a:lnTo>
                  <a:lnTo>
                    <a:pt x="148673" y="158545"/>
                  </a:lnTo>
                  <a:lnTo>
                    <a:pt x="95126" y="158744"/>
                  </a:lnTo>
                  <a:lnTo>
                    <a:pt x="109025" y="184670"/>
                  </a:lnTo>
                  <a:close/>
                </a:path>
                <a:path w="222885" h="302894">
                  <a:moveTo>
                    <a:pt x="50454" y="184670"/>
                  </a:moveTo>
                  <a:lnTo>
                    <a:pt x="29614" y="184670"/>
                  </a:lnTo>
                  <a:lnTo>
                    <a:pt x="29507" y="176886"/>
                  </a:lnTo>
                  <a:lnTo>
                    <a:pt x="29382" y="167862"/>
                  </a:lnTo>
                  <a:lnTo>
                    <a:pt x="29303" y="162135"/>
                  </a:lnTo>
                  <a:lnTo>
                    <a:pt x="29213" y="155665"/>
                  </a:lnTo>
                  <a:lnTo>
                    <a:pt x="29114" y="148523"/>
                  </a:lnTo>
                  <a:lnTo>
                    <a:pt x="29016" y="141394"/>
                  </a:lnTo>
                  <a:lnTo>
                    <a:pt x="50454" y="141394"/>
                  </a:lnTo>
                  <a:lnTo>
                    <a:pt x="50454" y="184670"/>
                  </a:lnTo>
                  <a:close/>
                </a:path>
                <a:path w="222885" h="302894">
                  <a:moveTo>
                    <a:pt x="222760" y="302332"/>
                  </a:moveTo>
                  <a:lnTo>
                    <a:pt x="172106" y="302332"/>
                  </a:lnTo>
                  <a:lnTo>
                    <a:pt x="95126" y="158744"/>
                  </a:lnTo>
                  <a:lnTo>
                    <a:pt x="148673" y="158545"/>
                  </a:lnTo>
                  <a:lnTo>
                    <a:pt x="156975" y="173551"/>
                  </a:lnTo>
                  <a:lnTo>
                    <a:pt x="149016" y="176886"/>
                  </a:lnTo>
                  <a:lnTo>
                    <a:pt x="138502" y="180182"/>
                  </a:lnTo>
                  <a:lnTo>
                    <a:pt x="126935" y="184670"/>
                  </a:lnTo>
                  <a:lnTo>
                    <a:pt x="163126" y="184670"/>
                  </a:lnTo>
                  <a:lnTo>
                    <a:pt x="222760" y="292460"/>
                  </a:lnTo>
                  <a:lnTo>
                    <a:pt x="222760" y="302332"/>
                  </a:lnTo>
                  <a:close/>
                </a:path>
                <a:path w="222885" h="302894">
                  <a:moveTo>
                    <a:pt x="156975" y="173551"/>
                  </a:moveTo>
                  <a:lnTo>
                    <a:pt x="148783" y="158744"/>
                  </a:lnTo>
                  <a:lnTo>
                    <a:pt x="148673" y="158545"/>
                  </a:lnTo>
                  <a:lnTo>
                    <a:pt x="180515" y="158545"/>
                  </a:lnTo>
                  <a:lnTo>
                    <a:pt x="176293" y="162135"/>
                  </a:lnTo>
                  <a:lnTo>
                    <a:pt x="167911" y="167862"/>
                  </a:lnTo>
                  <a:lnTo>
                    <a:pt x="158819" y="172779"/>
                  </a:lnTo>
                  <a:lnTo>
                    <a:pt x="156975" y="173551"/>
                  </a:lnTo>
                  <a:close/>
                </a:path>
                <a:path w="222885" h="302894">
                  <a:moveTo>
                    <a:pt x="163126" y="184670"/>
                  </a:moveTo>
                  <a:lnTo>
                    <a:pt x="126935" y="184670"/>
                  </a:lnTo>
                  <a:lnTo>
                    <a:pt x="138502" y="180182"/>
                  </a:lnTo>
                  <a:lnTo>
                    <a:pt x="149016" y="176886"/>
                  </a:lnTo>
                  <a:lnTo>
                    <a:pt x="156975" y="173551"/>
                  </a:lnTo>
                  <a:lnTo>
                    <a:pt x="163126" y="184670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5257" y="777155"/>
              <a:ext cx="397569" cy="23572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135632" y="702576"/>
              <a:ext cx="445770" cy="357505"/>
            </a:xfrm>
            <a:custGeom>
              <a:avLst/>
              <a:gdLst/>
              <a:ahLst/>
              <a:cxnLst/>
              <a:rect l="l" t="t" r="r" b="b"/>
              <a:pathLst>
                <a:path w="445769" h="357505">
                  <a:moveTo>
                    <a:pt x="249682" y="325170"/>
                  </a:moveTo>
                  <a:lnTo>
                    <a:pt x="198412" y="284556"/>
                  </a:lnTo>
                  <a:lnTo>
                    <a:pt x="203809" y="279984"/>
                  </a:lnTo>
                  <a:lnTo>
                    <a:pt x="212293" y="271018"/>
                  </a:lnTo>
                  <a:lnTo>
                    <a:pt x="232295" y="237934"/>
                  </a:lnTo>
                  <a:lnTo>
                    <a:pt x="243382" y="196291"/>
                  </a:lnTo>
                  <a:lnTo>
                    <a:pt x="245503" y="164325"/>
                  </a:lnTo>
                  <a:lnTo>
                    <a:pt x="245491" y="145580"/>
                  </a:lnTo>
                  <a:lnTo>
                    <a:pt x="240652" y="99301"/>
                  </a:lnTo>
                  <a:lnTo>
                    <a:pt x="226415" y="60553"/>
                  </a:lnTo>
                  <a:lnTo>
                    <a:pt x="195440" y="23507"/>
                  </a:lnTo>
                  <a:lnTo>
                    <a:pt x="195440" y="145580"/>
                  </a:lnTo>
                  <a:lnTo>
                    <a:pt x="195440" y="164325"/>
                  </a:lnTo>
                  <a:lnTo>
                    <a:pt x="190461" y="208800"/>
                  </a:lnTo>
                  <a:lnTo>
                    <a:pt x="171411" y="246405"/>
                  </a:lnTo>
                  <a:lnTo>
                    <a:pt x="131470" y="265442"/>
                  </a:lnTo>
                  <a:lnTo>
                    <a:pt x="123050" y="265836"/>
                  </a:lnTo>
                  <a:lnTo>
                    <a:pt x="115062" y="265442"/>
                  </a:lnTo>
                  <a:lnTo>
                    <a:pt x="75463" y="246405"/>
                  </a:lnTo>
                  <a:lnTo>
                    <a:pt x="55346" y="208800"/>
                  </a:lnTo>
                  <a:lnTo>
                    <a:pt x="50063" y="164325"/>
                  </a:lnTo>
                  <a:lnTo>
                    <a:pt x="50063" y="145580"/>
                  </a:lnTo>
                  <a:lnTo>
                    <a:pt x="55346" y="101511"/>
                  </a:lnTo>
                  <a:lnTo>
                    <a:pt x="75311" y="64096"/>
                  </a:lnTo>
                  <a:lnTo>
                    <a:pt x="114668" y="45072"/>
                  </a:lnTo>
                  <a:lnTo>
                    <a:pt x="122656" y="44665"/>
                  </a:lnTo>
                  <a:lnTo>
                    <a:pt x="131076" y="45072"/>
                  </a:lnTo>
                  <a:lnTo>
                    <a:pt x="171069" y="64096"/>
                  </a:lnTo>
                  <a:lnTo>
                    <a:pt x="190360" y="101511"/>
                  </a:lnTo>
                  <a:lnTo>
                    <a:pt x="195440" y="145580"/>
                  </a:lnTo>
                  <a:lnTo>
                    <a:pt x="195440" y="23507"/>
                  </a:lnTo>
                  <a:lnTo>
                    <a:pt x="161518" y="5715"/>
                  </a:lnTo>
                  <a:lnTo>
                    <a:pt x="122656" y="0"/>
                  </a:lnTo>
                  <a:lnTo>
                    <a:pt x="109410" y="635"/>
                  </a:lnTo>
                  <a:lnTo>
                    <a:pt x="62064" y="15773"/>
                  </a:lnTo>
                  <a:lnTo>
                    <a:pt x="26301" y="49542"/>
                  </a:lnTo>
                  <a:lnTo>
                    <a:pt x="8775" y="85458"/>
                  </a:lnTo>
                  <a:lnTo>
                    <a:pt x="546" y="129552"/>
                  </a:lnTo>
                  <a:lnTo>
                    <a:pt x="0" y="164325"/>
                  </a:lnTo>
                  <a:lnTo>
                    <a:pt x="558" y="180721"/>
                  </a:lnTo>
                  <a:lnTo>
                    <a:pt x="8877" y="224955"/>
                  </a:lnTo>
                  <a:lnTo>
                    <a:pt x="26543" y="260959"/>
                  </a:lnTo>
                  <a:lnTo>
                    <a:pt x="62458" y="294601"/>
                  </a:lnTo>
                  <a:lnTo>
                    <a:pt x="109816" y="309676"/>
                  </a:lnTo>
                  <a:lnTo>
                    <a:pt x="123050" y="310311"/>
                  </a:lnTo>
                  <a:lnTo>
                    <a:pt x="136639" y="309676"/>
                  </a:lnTo>
                  <a:lnTo>
                    <a:pt x="149580" y="307797"/>
                  </a:lnTo>
                  <a:lnTo>
                    <a:pt x="151841" y="307213"/>
                  </a:lnTo>
                  <a:lnTo>
                    <a:pt x="214884" y="357276"/>
                  </a:lnTo>
                  <a:lnTo>
                    <a:pt x="249682" y="325170"/>
                  </a:lnTo>
                  <a:close/>
                </a:path>
                <a:path w="445769" h="357505">
                  <a:moveTo>
                    <a:pt x="381787" y="274281"/>
                  </a:moveTo>
                  <a:lnTo>
                    <a:pt x="379349" y="267868"/>
                  </a:lnTo>
                  <a:lnTo>
                    <a:pt x="374497" y="262547"/>
                  </a:lnTo>
                  <a:lnTo>
                    <a:pt x="369722" y="257162"/>
                  </a:lnTo>
                  <a:lnTo>
                    <a:pt x="362839" y="254469"/>
                  </a:lnTo>
                  <a:lnTo>
                    <a:pt x="345020" y="254469"/>
                  </a:lnTo>
                  <a:lnTo>
                    <a:pt x="338175" y="257162"/>
                  </a:lnTo>
                  <a:lnTo>
                    <a:pt x="328536" y="267868"/>
                  </a:lnTo>
                  <a:lnTo>
                    <a:pt x="326136" y="274281"/>
                  </a:lnTo>
                  <a:lnTo>
                    <a:pt x="326136" y="289039"/>
                  </a:lnTo>
                  <a:lnTo>
                    <a:pt x="328536" y="295351"/>
                  </a:lnTo>
                  <a:lnTo>
                    <a:pt x="333324" y="300736"/>
                  </a:lnTo>
                  <a:lnTo>
                    <a:pt x="338175" y="306057"/>
                  </a:lnTo>
                  <a:lnTo>
                    <a:pt x="345020" y="308711"/>
                  </a:lnTo>
                  <a:lnTo>
                    <a:pt x="362839" y="308711"/>
                  </a:lnTo>
                  <a:lnTo>
                    <a:pt x="369722" y="306057"/>
                  </a:lnTo>
                  <a:lnTo>
                    <a:pt x="379349" y="295351"/>
                  </a:lnTo>
                  <a:lnTo>
                    <a:pt x="381787" y="289039"/>
                  </a:lnTo>
                  <a:lnTo>
                    <a:pt x="381787" y="274281"/>
                  </a:lnTo>
                  <a:close/>
                </a:path>
                <a:path w="445769" h="357505">
                  <a:moveTo>
                    <a:pt x="445401" y="81762"/>
                  </a:moveTo>
                  <a:lnTo>
                    <a:pt x="444766" y="69748"/>
                  </a:lnTo>
                  <a:lnTo>
                    <a:pt x="444728" y="69557"/>
                  </a:lnTo>
                  <a:lnTo>
                    <a:pt x="442861" y="58508"/>
                  </a:lnTo>
                  <a:lnTo>
                    <a:pt x="439928" y="48856"/>
                  </a:lnTo>
                  <a:lnTo>
                    <a:pt x="439635" y="47967"/>
                  </a:lnTo>
                  <a:lnTo>
                    <a:pt x="437934" y="44272"/>
                  </a:lnTo>
                  <a:lnTo>
                    <a:pt x="435229" y="38392"/>
                  </a:lnTo>
                  <a:lnTo>
                    <a:pt x="405714" y="9969"/>
                  </a:lnTo>
                  <a:lnTo>
                    <a:pt x="372300" y="584"/>
                  </a:lnTo>
                  <a:lnTo>
                    <a:pt x="371678" y="584"/>
                  </a:lnTo>
                  <a:lnTo>
                    <a:pt x="359638" y="0"/>
                  </a:lnTo>
                  <a:lnTo>
                    <a:pt x="315468" y="9271"/>
                  </a:lnTo>
                  <a:lnTo>
                    <a:pt x="283756" y="35991"/>
                  </a:lnTo>
                  <a:lnTo>
                    <a:pt x="272351" y="69557"/>
                  </a:lnTo>
                  <a:lnTo>
                    <a:pt x="272351" y="69748"/>
                  </a:lnTo>
                  <a:lnTo>
                    <a:pt x="271399" y="83959"/>
                  </a:lnTo>
                  <a:lnTo>
                    <a:pt x="320255" y="83959"/>
                  </a:lnTo>
                  <a:lnTo>
                    <a:pt x="320382" y="81762"/>
                  </a:lnTo>
                  <a:lnTo>
                    <a:pt x="320713" y="75653"/>
                  </a:lnTo>
                  <a:lnTo>
                    <a:pt x="321805" y="68707"/>
                  </a:lnTo>
                  <a:lnTo>
                    <a:pt x="340194" y="47967"/>
                  </a:lnTo>
                  <a:lnTo>
                    <a:pt x="346252" y="45504"/>
                  </a:lnTo>
                  <a:lnTo>
                    <a:pt x="352729" y="44272"/>
                  </a:lnTo>
                  <a:lnTo>
                    <a:pt x="367893" y="44272"/>
                  </a:lnTo>
                  <a:lnTo>
                    <a:pt x="374662" y="45796"/>
                  </a:lnTo>
                  <a:lnTo>
                    <a:pt x="379984" y="48856"/>
                  </a:lnTo>
                  <a:lnTo>
                    <a:pt x="385305" y="51854"/>
                  </a:lnTo>
                  <a:lnTo>
                    <a:pt x="389356" y="56210"/>
                  </a:lnTo>
                  <a:lnTo>
                    <a:pt x="392150" y="61925"/>
                  </a:lnTo>
                  <a:lnTo>
                    <a:pt x="394944" y="67576"/>
                  </a:lnTo>
                  <a:lnTo>
                    <a:pt x="396341" y="74523"/>
                  </a:lnTo>
                  <a:lnTo>
                    <a:pt x="396265" y="91236"/>
                  </a:lnTo>
                  <a:lnTo>
                    <a:pt x="394906" y="97815"/>
                  </a:lnTo>
                  <a:lnTo>
                    <a:pt x="370052" y="131216"/>
                  </a:lnTo>
                  <a:lnTo>
                    <a:pt x="363931" y="137401"/>
                  </a:lnTo>
                  <a:lnTo>
                    <a:pt x="357797" y="143878"/>
                  </a:lnTo>
                  <a:lnTo>
                    <a:pt x="333489" y="178993"/>
                  </a:lnTo>
                  <a:lnTo>
                    <a:pt x="327634" y="224548"/>
                  </a:lnTo>
                  <a:lnTo>
                    <a:pt x="376796" y="224548"/>
                  </a:lnTo>
                  <a:lnTo>
                    <a:pt x="377012" y="215150"/>
                  </a:lnTo>
                  <a:lnTo>
                    <a:pt x="377647" y="206781"/>
                  </a:lnTo>
                  <a:lnTo>
                    <a:pt x="378701" y="199440"/>
                  </a:lnTo>
                  <a:lnTo>
                    <a:pt x="380187" y="193141"/>
                  </a:lnTo>
                  <a:lnTo>
                    <a:pt x="380276" y="192849"/>
                  </a:lnTo>
                  <a:lnTo>
                    <a:pt x="382511" y="185432"/>
                  </a:lnTo>
                  <a:lnTo>
                    <a:pt x="386930" y="178549"/>
                  </a:lnTo>
                  <a:lnTo>
                    <a:pt x="393446" y="172504"/>
                  </a:lnTo>
                  <a:lnTo>
                    <a:pt x="399859" y="166331"/>
                  </a:lnTo>
                  <a:lnTo>
                    <a:pt x="428917" y="132549"/>
                  </a:lnTo>
                  <a:lnTo>
                    <a:pt x="444906" y="91236"/>
                  </a:lnTo>
                  <a:lnTo>
                    <a:pt x="444931" y="90868"/>
                  </a:lnTo>
                  <a:lnTo>
                    <a:pt x="445401" y="81762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2712949" y="702569"/>
            <a:ext cx="622300" cy="310515"/>
            <a:chOff x="2712949" y="702569"/>
            <a:chExt cx="622300" cy="310515"/>
          </a:xfrm>
        </p:grpSpPr>
        <p:sp>
          <p:nvSpPr>
            <p:cNvPr id="8" name="object 8" descr=""/>
            <p:cNvSpPr/>
            <p:nvPr/>
          </p:nvSpPr>
          <p:spPr>
            <a:xfrm>
              <a:off x="2712949" y="702569"/>
              <a:ext cx="245745" cy="310515"/>
            </a:xfrm>
            <a:custGeom>
              <a:avLst/>
              <a:gdLst/>
              <a:ahLst/>
              <a:cxnLst/>
              <a:rect l="l" t="t" r="r" b="b"/>
              <a:pathLst>
                <a:path w="245744" h="310515">
                  <a:moveTo>
                    <a:pt x="123047" y="310310"/>
                  </a:moveTo>
                  <a:lnTo>
                    <a:pt x="84981" y="304644"/>
                  </a:lnTo>
                  <a:lnTo>
                    <a:pt x="42914" y="279990"/>
                  </a:lnTo>
                  <a:lnTo>
                    <a:pt x="13829" y="237930"/>
                  </a:lnTo>
                  <a:lnTo>
                    <a:pt x="2213" y="196286"/>
                  </a:lnTo>
                  <a:lnTo>
                    <a:pt x="0" y="164328"/>
                  </a:lnTo>
                  <a:lnTo>
                    <a:pt x="13" y="145582"/>
                  </a:lnTo>
                  <a:lnTo>
                    <a:pt x="4936" y="99296"/>
                  </a:lnTo>
                  <a:lnTo>
                    <a:pt x="19519" y="60551"/>
                  </a:lnTo>
                  <a:lnTo>
                    <a:pt x="51926" y="22535"/>
                  </a:lnTo>
                  <a:lnTo>
                    <a:pt x="96723" y="2542"/>
                  </a:lnTo>
                  <a:lnTo>
                    <a:pt x="122648" y="0"/>
                  </a:lnTo>
                  <a:lnTo>
                    <a:pt x="136234" y="635"/>
                  </a:lnTo>
                  <a:lnTo>
                    <a:pt x="184022" y="15779"/>
                  </a:lnTo>
                  <a:lnTo>
                    <a:pt x="215934" y="44671"/>
                  </a:lnTo>
                  <a:lnTo>
                    <a:pt x="122648" y="44671"/>
                  </a:lnTo>
                  <a:lnTo>
                    <a:pt x="114577" y="45070"/>
                  </a:lnTo>
                  <a:lnTo>
                    <a:pt x="75166" y="64103"/>
                  </a:lnTo>
                  <a:lnTo>
                    <a:pt x="55341" y="101508"/>
                  </a:lnTo>
                  <a:lnTo>
                    <a:pt x="50056" y="145582"/>
                  </a:lnTo>
                  <a:lnTo>
                    <a:pt x="50056" y="164328"/>
                  </a:lnTo>
                  <a:lnTo>
                    <a:pt x="55341" y="208800"/>
                  </a:lnTo>
                  <a:lnTo>
                    <a:pt x="75452" y="246405"/>
                  </a:lnTo>
                  <a:lnTo>
                    <a:pt x="114976" y="265438"/>
                  </a:lnTo>
                  <a:lnTo>
                    <a:pt x="123047" y="265837"/>
                  </a:lnTo>
                  <a:lnTo>
                    <a:pt x="216230" y="265837"/>
                  </a:lnTo>
                  <a:lnTo>
                    <a:pt x="212291" y="271023"/>
                  </a:lnTo>
                  <a:lnTo>
                    <a:pt x="173502" y="300238"/>
                  </a:lnTo>
                  <a:lnTo>
                    <a:pt x="136633" y="309680"/>
                  </a:lnTo>
                  <a:lnTo>
                    <a:pt x="123047" y="310310"/>
                  </a:lnTo>
                  <a:close/>
                </a:path>
                <a:path w="245744" h="310515">
                  <a:moveTo>
                    <a:pt x="216230" y="265837"/>
                  </a:moveTo>
                  <a:lnTo>
                    <a:pt x="123047" y="265837"/>
                  </a:lnTo>
                  <a:lnTo>
                    <a:pt x="131467" y="265438"/>
                  </a:lnTo>
                  <a:lnTo>
                    <a:pt x="139375" y="264242"/>
                  </a:lnTo>
                  <a:lnTo>
                    <a:pt x="176294" y="240510"/>
                  </a:lnTo>
                  <a:lnTo>
                    <a:pt x="192635" y="198841"/>
                  </a:lnTo>
                  <a:lnTo>
                    <a:pt x="195439" y="164328"/>
                  </a:lnTo>
                  <a:lnTo>
                    <a:pt x="195439" y="145582"/>
                  </a:lnTo>
                  <a:lnTo>
                    <a:pt x="190354" y="101508"/>
                  </a:lnTo>
                  <a:lnTo>
                    <a:pt x="171053" y="64103"/>
                  </a:lnTo>
                  <a:lnTo>
                    <a:pt x="130987" y="45070"/>
                  </a:lnTo>
                  <a:lnTo>
                    <a:pt x="122648" y="44671"/>
                  </a:lnTo>
                  <a:lnTo>
                    <a:pt x="215934" y="44671"/>
                  </a:lnTo>
                  <a:lnTo>
                    <a:pt x="236784" y="85455"/>
                  </a:lnTo>
                  <a:lnTo>
                    <a:pt x="244949" y="129559"/>
                  </a:lnTo>
                  <a:lnTo>
                    <a:pt x="245496" y="164328"/>
                  </a:lnTo>
                  <a:lnTo>
                    <a:pt x="244966" y="180718"/>
                  </a:lnTo>
                  <a:lnTo>
                    <a:pt x="237020" y="224955"/>
                  </a:lnTo>
                  <a:lnTo>
                    <a:pt x="219932" y="260964"/>
                  </a:lnTo>
                  <a:lnTo>
                    <a:pt x="216230" y="265837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5013" y="781143"/>
              <a:ext cx="181877" cy="23173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8590" y="777155"/>
              <a:ext cx="116266" cy="231734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59735" y="702569"/>
            <a:ext cx="1234586" cy="389283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4799529" y="690603"/>
            <a:ext cx="550545" cy="322580"/>
            <a:chOff x="4799529" y="690603"/>
            <a:chExt cx="550545" cy="322580"/>
          </a:xfrm>
        </p:grpSpPr>
        <p:sp>
          <p:nvSpPr>
            <p:cNvPr id="13" name="object 13" descr=""/>
            <p:cNvSpPr/>
            <p:nvPr/>
          </p:nvSpPr>
          <p:spPr>
            <a:xfrm>
              <a:off x="4799529" y="706558"/>
              <a:ext cx="266065" cy="302895"/>
            </a:xfrm>
            <a:custGeom>
              <a:avLst/>
              <a:gdLst/>
              <a:ahLst/>
              <a:cxnLst/>
              <a:rect l="l" t="t" r="r" b="b"/>
              <a:pathLst>
                <a:path w="266064" h="302894">
                  <a:moveTo>
                    <a:pt x="112775" y="302332"/>
                  </a:moveTo>
                  <a:lnTo>
                    <a:pt x="111679" y="302332"/>
                  </a:lnTo>
                  <a:lnTo>
                    <a:pt x="0" y="0"/>
                  </a:lnTo>
                  <a:lnTo>
                    <a:pt x="54543" y="0"/>
                  </a:lnTo>
                  <a:lnTo>
                    <a:pt x="132656" y="226936"/>
                  </a:lnTo>
                  <a:lnTo>
                    <a:pt x="124442" y="250581"/>
                  </a:lnTo>
                  <a:lnTo>
                    <a:pt x="112775" y="302332"/>
                  </a:lnTo>
                  <a:close/>
                </a:path>
                <a:path w="266064" h="302894">
                  <a:moveTo>
                    <a:pt x="154156" y="302332"/>
                  </a:moveTo>
                  <a:lnTo>
                    <a:pt x="153160" y="302332"/>
                  </a:lnTo>
                  <a:lnTo>
                    <a:pt x="140795" y="250581"/>
                  </a:lnTo>
                  <a:lnTo>
                    <a:pt x="132656" y="226936"/>
                  </a:lnTo>
                  <a:lnTo>
                    <a:pt x="211492" y="0"/>
                  </a:lnTo>
                  <a:lnTo>
                    <a:pt x="266036" y="0"/>
                  </a:lnTo>
                  <a:lnTo>
                    <a:pt x="154156" y="302332"/>
                  </a:lnTo>
                  <a:close/>
                </a:path>
                <a:path w="266064" h="302894">
                  <a:moveTo>
                    <a:pt x="153160" y="302332"/>
                  </a:moveTo>
                  <a:lnTo>
                    <a:pt x="112775" y="302332"/>
                  </a:lnTo>
                  <a:lnTo>
                    <a:pt x="124442" y="250581"/>
                  </a:lnTo>
                  <a:lnTo>
                    <a:pt x="132656" y="226936"/>
                  </a:lnTo>
                  <a:lnTo>
                    <a:pt x="140795" y="250581"/>
                  </a:lnTo>
                  <a:lnTo>
                    <a:pt x="153160" y="302332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8994" y="777155"/>
              <a:ext cx="189871" cy="23572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300963" y="690603"/>
              <a:ext cx="49530" cy="318770"/>
            </a:xfrm>
            <a:custGeom>
              <a:avLst/>
              <a:gdLst/>
              <a:ahLst/>
              <a:cxnLst/>
              <a:rect l="l" t="t" r="r" b="b"/>
              <a:pathLst>
                <a:path w="49529" h="318769">
                  <a:moveTo>
                    <a:pt x="49059" y="318287"/>
                  </a:moveTo>
                  <a:lnTo>
                    <a:pt x="0" y="318287"/>
                  </a:lnTo>
                  <a:lnTo>
                    <a:pt x="0" y="0"/>
                  </a:lnTo>
                  <a:lnTo>
                    <a:pt x="49059" y="0"/>
                  </a:lnTo>
                  <a:lnTo>
                    <a:pt x="49059" y="318287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5399281" y="777155"/>
            <a:ext cx="409575" cy="236220"/>
            <a:chOff x="5399281" y="777155"/>
            <a:chExt cx="409575" cy="236220"/>
          </a:xfrm>
        </p:grpSpPr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9281" y="781143"/>
              <a:ext cx="181877" cy="23173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3285" y="777155"/>
              <a:ext cx="195041" cy="235723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44045" y="702569"/>
            <a:ext cx="2047164" cy="389283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1716654" y="1564677"/>
            <a:ext cx="2038985" cy="196850"/>
            <a:chOff x="1716654" y="1564677"/>
            <a:chExt cx="2038985" cy="196850"/>
          </a:xfrm>
        </p:grpSpPr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6654" y="1566671"/>
              <a:ext cx="237165" cy="15316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975269" y="1564677"/>
              <a:ext cx="487680" cy="155575"/>
            </a:xfrm>
            <a:custGeom>
              <a:avLst/>
              <a:gdLst/>
              <a:ahLst/>
              <a:cxnLst/>
              <a:rect l="l" t="t" r="r" b="b"/>
              <a:pathLst>
                <a:path w="487680" h="155575">
                  <a:moveTo>
                    <a:pt x="25920" y="39293"/>
                  </a:moveTo>
                  <a:lnTo>
                    <a:pt x="1397" y="39293"/>
                  </a:lnTo>
                  <a:lnTo>
                    <a:pt x="1397" y="153162"/>
                  </a:lnTo>
                  <a:lnTo>
                    <a:pt x="25920" y="153162"/>
                  </a:lnTo>
                  <a:lnTo>
                    <a:pt x="25920" y="39293"/>
                  </a:lnTo>
                  <a:close/>
                </a:path>
                <a:path w="487680" h="155575">
                  <a:moveTo>
                    <a:pt x="27825" y="9906"/>
                  </a:moveTo>
                  <a:lnTo>
                    <a:pt x="26593" y="6705"/>
                  </a:lnTo>
                  <a:lnTo>
                    <a:pt x="21666" y="1346"/>
                  </a:lnTo>
                  <a:lnTo>
                    <a:pt x="18249" y="0"/>
                  </a:lnTo>
                  <a:lnTo>
                    <a:pt x="9372" y="0"/>
                  </a:lnTo>
                  <a:lnTo>
                    <a:pt x="5930" y="1346"/>
                  </a:lnTo>
                  <a:lnTo>
                    <a:pt x="1181" y="6705"/>
                  </a:lnTo>
                  <a:lnTo>
                    <a:pt x="0" y="9906"/>
                  </a:lnTo>
                  <a:lnTo>
                    <a:pt x="0" y="17284"/>
                  </a:lnTo>
                  <a:lnTo>
                    <a:pt x="1181" y="20434"/>
                  </a:lnTo>
                  <a:lnTo>
                    <a:pt x="3543" y="23088"/>
                  </a:lnTo>
                  <a:lnTo>
                    <a:pt x="5930" y="25717"/>
                  </a:lnTo>
                  <a:lnTo>
                    <a:pt x="9372" y="27025"/>
                  </a:lnTo>
                  <a:lnTo>
                    <a:pt x="18249" y="27025"/>
                  </a:lnTo>
                  <a:lnTo>
                    <a:pt x="21666" y="25717"/>
                  </a:lnTo>
                  <a:lnTo>
                    <a:pt x="26606" y="20434"/>
                  </a:lnTo>
                  <a:lnTo>
                    <a:pt x="27825" y="17284"/>
                  </a:lnTo>
                  <a:lnTo>
                    <a:pt x="27825" y="9906"/>
                  </a:lnTo>
                  <a:close/>
                </a:path>
                <a:path w="487680" h="155575">
                  <a:moveTo>
                    <a:pt x="138595" y="82372"/>
                  </a:moveTo>
                  <a:lnTo>
                    <a:pt x="122847" y="46494"/>
                  </a:lnTo>
                  <a:lnTo>
                    <a:pt x="101422" y="37299"/>
                  </a:lnTo>
                  <a:lnTo>
                    <a:pt x="83908" y="37299"/>
                  </a:lnTo>
                  <a:lnTo>
                    <a:pt x="49822" y="59766"/>
                  </a:lnTo>
                  <a:lnTo>
                    <a:pt x="41529" y="86588"/>
                  </a:lnTo>
                  <a:lnTo>
                    <a:pt x="41529" y="105867"/>
                  </a:lnTo>
                  <a:lnTo>
                    <a:pt x="58267" y="143332"/>
                  </a:lnTo>
                  <a:lnTo>
                    <a:pt x="83908" y="155155"/>
                  </a:lnTo>
                  <a:lnTo>
                    <a:pt x="100622" y="155155"/>
                  </a:lnTo>
                  <a:lnTo>
                    <a:pt x="135763" y="129654"/>
                  </a:lnTo>
                  <a:lnTo>
                    <a:pt x="138595" y="113080"/>
                  </a:lnTo>
                  <a:lnTo>
                    <a:pt x="115163" y="113080"/>
                  </a:lnTo>
                  <a:lnTo>
                    <a:pt x="114731" y="118402"/>
                  </a:lnTo>
                  <a:lnTo>
                    <a:pt x="113474" y="122415"/>
                  </a:lnTo>
                  <a:lnTo>
                    <a:pt x="109321" y="127876"/>
                  </a:lnTo>
                  <a:lnTo>
                    <a:pt x="106629" y="130035"/>
                  </a:lnTo>
                  <a:lnTo>
                    <a:pt x="100012" y="133223"/>
                  </a:lnTo>
                  <a:lnTo>
                    <a:pt x="96405" y="134023"/>
                  </a:lnTo>
                  <a:lnTo>
                    <a:pt x="92481" y="134023"/>
                  </a:lnTo>
                  <a:lnTo>
                    <a:pt x="87299" y="134023"/>
                  </a:lnTo>
                  <a:lnTo>
                    <a:pt x="65951" y="102844"/>
                  </a:lnTo>
                  <a:lnTo>
                    <a:pt x="65951" y="89611"/>
                  </a:lnTo>
                  <a:lnTo>
                    <a:pt x="87363" y="58432"/>
                  </a:lnTo>
                  <a:lnTo>
                    <a:pt x="96862" y="58432"/>
                  </a:lnTo>
                  <a:lnTo>
                    <a:pt x="115112" y="82372"/>
                  </a:lnTo>
                  <a:lnTo>
                    <a:pt x="138595" y="82372"/>
                  </a:lnTo>
                  <a:close/>
                </a:path>
                <a:path w="487680" h="155575">
                  <a:moveTo>
                    <a:pt x="250444" y="104406"/>
                  </a:moveTo>
                  <a:lnTo>
                    <a:pt x="250393" y="84924"/>
                  </a:lnTo>
                  <a:lnTo>
                    <a:pt x="250291" y="84137"/>
                  </a:lnTo>
                  <a:lnTo>
                    <a:pt x="250190" y="83362"/>
                  </a:lnTo>
                  <a:lnTo>
                    <a:pt x="249529" y="78016"/>
                  </a:lnTo>
                  <a:lnTo>
                    <a:pt x="247586" y="70891"/>
                  </a:lnTo>
                  <a:lnTo>
                    <a:pt x="245897" y="64554"/>
                  </a:lnTo>
                  <a:lnTo>
                    <a:pt x="243078" y="58635"/>
                  </a:lnTo>
                  <a:lnTo>
                    <a:pt x="242925" y="58432"/>
                  </a:lnTo>
                  <a:lnTo>
                    <a:pt x="235369" y="48437"/>
                  </a:lnTo>
                  <a:lnTo>
                    <a:pt x="230416" y="44450"/>
                  </a:lnTo>
                  <a:lnTo>
                    <a:pt x="225996" y="42367"/>
                  </a:lnTo>
                  <a:lnTo>
                    <a:pt x="225996" y="84924"/>
                  </a:lnTo>
                  <a:lnTo>
                    <a:pt x="178206" y="83731"/>
                  </a:lnTo>
                  <a:lnTo>
                    <a:pt x="192849" y="60782"/>
                  </a:lnTo>
                  <a:lnTo>
                    <a:pt x="195948" y="59220"/>
                  </a:lnTo>
                  <a:lnTo>
                    <a:pt x="199351" y="58432"/>
                  </a:lnTo>
                  <a:lnTo>
                    <a:pt x="208686" y="58432"/>
                  </a:lnTo>
                  <a:lnTo>
                    <a:pt x="213080" y="59715"/>
                  </a:lnTo>
                  <a:lnTo>
                    <a:pt x="216230" y="62280"/>
                  </a:lnTo>
                  <a:lnTo>
                    <a:pt x="219430" y="64808"/>
                  </a:lnTo>
                  <a:lnTo>
                    <a:pt x="221780" y="68122"/>
                  </a:lnTo>
                  <a:lnTo>
                    <a:pt x="223316" y="72250"/>
                  </a:lnTo>
                  <a:lnTo>
                    <a:pt x="224878" y="76339"/>
                  </a:lnTo>
                  <a:lnTo>
                    <a:pt x="225767" y="80606"/>
                  </a:lnTo>
                  <a:lnTo>
                    <a:pt x="225996" y="84924"/>
                  </a:lnTo>
                  <a:lnTo>
                    <a:pt x="225996" y="42367"/>
                  </a:lnTo>
                  <a:lnTo>
                    <a:pt x="218071" y="38608"/>
                  </a:lnTo>
                  <a:lnTo>
                    <a:pt x="217741" y="38608"/>
                  </a:lnTo>
                  <a:lnTo>
                    <a:pt x="211213" y="37299"/>
                  </a:lnTo>
                  <a:lnTo>
                    <a:pt x="196621" y="37299"/>
                  </a:lnTo>
                  <a:lnTo>
                    <a:pt x="190373" y="38608"/>
                  </a:lnTo>
                  <a:lnTo>
                    <a:pt x="178308" y="43865"/>
                  </a:lnTo>
                  <a:lnTo>
                    <a:pt x="178092" y="44030"/>
                  </a:lnTo>
                  <a:lnTo>
                    <a:pt x="178092" y="84137"/>
                  </a:lnTo>
                  <a:lnTo>
                    <a:pt x="178003" y="84924"/>
                  </a:lnTo>
                  <a:lnTo>
                    <a:pt x="177965" y="85178"/>
                  </a:lnTo>
                  <a:lnTo>
                    <a:pt x="178092" y="84137"/>
                  </a:lnTo>
                  <a:lnTo>
                    <a:pt x="178092" y="44030"/>
                  </a:lnTo>
                  <a:lnTo>
                    <a:pt x="154279" y="78511"/>
                  </a:lnTo>
                  <a:lnTo>
                    <a:pt x="152920" y="86690"/>
                  </a:lnTo>
                  <a:lnTo>
                    <a:pt x="152920" y="107962"/>
                  </a:lnTo>
                  <a:lnTo>
                    <a:pt x="171881" y="144513"/>
                  </a:lnTo>
                  <a:lnTo>
                    <a:pt x="197561" y="155155"/>
                  </a:lnTo>
                  <a:lnTo>
                    <a:pt x="212940" y="155155"/>
                  </a:lnTo>
                  <a:lnTo>
                    <a:pt x="246583" y="135966"/>
                  </a:lnTo>
                  <a:lnTo>
                    <a:pt x="250037" y="130683"/>
                  </a:lnTo>
                  <a:lnTo>
                    <a:pt x="234327" y="118211"/>
                  </a:lnTo>
                  <a:lnTo>
                    <a:pt x="229946" y="123964"/>
                  </a:lnTo>
                  <a:lnTo>
                    <a:pt x="225691" y="128054"/>
                  </a:lnTo>
                  <a:lnTo>
                    <a:pt x="217487" y="132905"/>
                  </a:lnTo>
                  <a:lnTo>
                    <a:pt x="212445" y="134124"/>
                  </a:lnTo>
                  <a:lnTo>
                    <a:pt x="201879" y="134124"/>
                  </a:lnTo>
                  <a:lnTo>
                    <a:pt x="177444" y="104838"/>
                  </a:lnTo>
                  <a:lnTo>
                    <a:pt x="177444" y="104406"/>
                  </a:lnTo>
                  <a:lnTo>
                    <a:pt x="250444" y="104406"/>
                  </a:lnTo>
                  <a:close/>
                </a:path>
                <a:path w="487680" h="155575">
                  <a:moveTo>
                    <a:pt x="313461" y="77876"/>
                  </a:moveTo>
                  <a:lnTo>
                    <a:pt x="258826" y="77876"/>
                  </a:lnTo>
                  <a:lnTo>
                    <a:pt x="258826" y="99021"/>
                  </a:lnTo>
                  <a:lnTo>
                    <a:pt x="313461" y="99021"/>
                  </a:lnTo>
                  <a:lnTo>
                    <a:pt x="313461" y="77876"/>
                  </a:lnTo>
                  <a:close/>
                </a:path>
                <a:path w="487680" h="155575">
                  <a:moveTo>
                    <a:pt x="331368" y="39293"/>
                  </a:moveTo>
                  <a:lnTo>
                    <a:pt x="311619" y="39293"/>
                  </a:lnTo>
                  <a:lnTo>
                    <a:pt x="311619" y="59436"/>
                  </a:lnTo>
                  <a:lnTo>
                    <a:pt x="331368" y="59436"/>
                  </a:lnTo>
                  <a:lnTo>
                    <a:pt x="331368" y="39293"/>
                  </a:lnTo>
                  <a:close/>
                </a:path>
                <a:path w="487680" h="155575">
                  <a:moveTo>
                    <a:pt x="376440" y="152374"/>
                  </a:moveTo>
                  <a:lnTo>
                    <a:pt x="376351" y="133324"/>
                  </a:lnTo>
                  <a:lnTo>
                    <a:pt x="376339" y="131381"/>
                  </a:lnTo>
                  <a:lnTo>
                    <a:pt x="373087" y="132105"/>
                  </a:lnTo>
                  <a:lnTo>
                    <a:pt x="370649" y="132626"/>
                  </a:lnTo>
                  <a:lnTo>
                    <a:pt x="367982" y="133108"/>
                  </a:lnTo>
                  <a:lnTo>
                    <a:pt x="368414" y="133108"/>
                  </a:lnTo>
                  <a:lnTo>
                    <a:pt x="366039" y="133324"/>
                  </a:lnTo>
                  <a:lnTo>
                    <a:pt x="362940" y="133324"/>
                  </a:lnTo>
                  <a:lnTo>
                    <a:pt x="361429" y="133108"/>
                  </a:lnTo>
                  <a:lnTo>
                    <a:pt x="358838" y="132245"/>
                  </a:lnTo>
                  <a:lnTo>
                    <a:pt x="357797" y="131381"/>
                  </a:lnTo>
                  <a:lnTo>
                    <a:pt x="356196" y="128752"/>
                  </a:lnTo>
                  <a:lnTo>
                    <a:pt x="355803" y="126542"/>
                  </a:lnTo>
                  <a:lnTo>
                    <a:pt x="355803" y="59436"/>
                  </a:lnTo>
                  <a:lnTo>
                    <a:pt x="375945" y="59436"/>
                  </a:lnTo>
                  <a:lnTo>
                    <a:pt x="375945" y="39293"/>
                  </a:lnTo>
                  <a:lnTo>
                    <a:pt x="355803" y="39293"/>
                  </a:lnTo>
                  <a:lnTo>
                    <a:pt x="355803" y="13068"/>
                  </a:lnTo>
                  <a:lnTo>
                    <a:pt x="331368" y="13068"/>
                  </a:lnTo>
                  <a:lnTo>
                    <a:pt x="331444" y="131381"/>
                  </a:lnTo>
                  <a:lnTo>
                    <a:pt x="354241" y="155155"/>
                  </a:lnTo>
                  <a:lnTo>
                    <a:pt x="362673" y="155155"/>
                  </a:lnTo>
                  <a:lnTo>
                    <a:pt x="365683" y="154927"/>
                  </a:lnTo>
                  <a:lnTo>
                    <a:pt x="370738" y="154000"/>
                  </a:lnTo>
                  <a:lnTo>
                    <a:pt x="373481" y="153301"/>
                  </a:lnTo>
                  <a:lnTo>
                    <a:pt x="376440" y="152374"/>
                  </a:lnTo>
                  <a:close/>
                </a:path>
                <a:path w="487680" h="155575">
                  <a:moveTo>
                    <a:pt x="487083" y="87020"/>
                  </a:moveTo>
                  <a:lnTo>
                    <a:pt x="485889" y="79463"/>
                  </a:lnTo>
                  <a:lnTo>
                    <a:pt x="483501" y="72453"/>
                  </a:lnTo>
                  <a:lnTo>
                    <a:pt x="481139" y="65430"/>
                  </a:lnTo>
                  <a:lnTo>
                    <a:pt x="477685" y="59296"/>
                  </a:lnTo>
                  <a:lnTo>
                    <a:pt x="476935" y="58432"/>
                  </a:lnTo>
                  <a:lnTo>
                    <a:pt x="468566" y="48768"/>
                  </a:lnTo>
                  <a:lnTo>
                    <a:pt x="463054" y="44665"/>
                  </a:lnTo>
                  <a:lnTo>
                    <a:pt x="462559" y="44450"/>
                  </a:lnTo>
                  <a:lnTo>
                    <a:pt x="462559" y="90081"/>
                  </a:lnTo>
                  <a:lnTo>
                    <a:pt x="462559" y="102539"/>
                  </a:lnTo>
                  <a:lnTo>
                    <a:pt x="461937" y="107327"/>
                  </a:lnTo>
                  <a:lnTo>
                    <a:pt x="460705" y="111785"/>
                  </a:lnTo>
                  <a:lnTo>
                    <a:pt x="459511" y="116243"/>
                  </a:lnTo>
                  <a:lnTo>
                    <a:pt x="439585" y="134023"/>
                  </a:lnTo>
                  <a:lnTo>
                    <a:pt x="430415" y="134023"/>
                  </a:lnTo>
                  <a:lnTo>
                    <a:pt x="407314" y="102539"/>
                  </a:lnTo>
                  <a:lnTo>
                    <a:pt x="407314" y="90081"/>
                  </a:lnTo>
                  <a:lnTo>
                    <a:pt x="426491" y="59296"/>
                  </a:lnTo>
                  <a:lnTo>
                    <a:pt x="426694" y="59296"/>
                  </a:lnTo>
                  <a:lnTo>
                    <a:pt x="430314" y="58432"/>
                  </a:lnTo>
                  <a:lnTo>
                    <a:pt x="439420" y="58432"/>
                  </a:lnTo>
                  <a:lnTo>
                    <a:pt x="443064" y="59296"/>
                  </a:lnTo>
                  <a:lnTo>
                    <a:pt x="443255" y="59296"/>
                  </a:lnTo>
                  <a:lnTo>
                    <a:pt x="460705" y="80873"/>
                  </a:lnTo>
                  <a:lnTo>
                    <a:pt x="461937" y="85331"/>
                  </a:lnTo>
                  <a:lnTo>
                    <a:pt x="462559" y="90081"/>
                  </a:lnTo>
                  <a:lnTo>
                    <a:pt x="462559" y="44450"/>
                  </a:lnTo>
                  <a:lnTo>
                    <a:pt x="450088" y="38773"/>
                  </a:lnTo>
                  <a:lnTo>
                    <a:pt x="442849" y="37299"/>
                  </a:lnTo>
                  <a:lnTo>
                    <a:pt x="426897" y="37299"/>
                  </a:lnTo>
                  <a:lnTo>
                    <a:pt x="392277" y="59296"/>
                  </a:lnTo>
                  <a:lnTo>
                    <a:pt x="382879" y="87020"/>
                  </a:lnTo>
                  <a:lnTo>
                    <a:pt x="382879" y="105537"/>
                  </a:lnTo>
                  <a:lnTo>
                    <a:pt x="401396" y="143713"/>
                  </a:lnTo>
                  <a:lnTo>
                    <a:pt x="427024" y="155155"/>
                  </a:lnTo>
                  <a:lnTo>
                    <a:pt x="443039" y="155155"/>
                  </a:lnTo>
                  <a:lnTo>
                    <a:pt x="476948" y="134023"/>
                  </a:lnTo>
                  <a:lnTo>
                    <a:pt x="481228" y="126771"/>
                  </a:lnTo>
                  <a:lnTo>
                    <a:pt x="483501" y="120065"/>
                  </a:lnTo>
                  <a:lnTo>
                    <a:pt x="485889" y="113080"/>
                  </a:lnTo>
                  <a:lnTo>
                    <a:pt x="487083" y="105537"/>
                  </a:lnTo>
                  <a:lnTo>
                    <a:pt x="487083" y="87020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3447" y="1566671"/>
              <a:ext cx="1246175" cy="194741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729871" y="1566671"/>
              <a:ext cx="25400" cy="151765"/>
            </a:xfrm>
            <a:custGeom>
              <a:avLst/>
              <a:gdLst/>
              <a:ahLst/>
              <a:cxnLst/>
              <a:rect l="l" t="t" r="r" b="b"/>
              <a:pathLst>
                <a:path w="25400" h="151764">
                  <a:moveTo>
                    <a:pt x="25227" y="151166"/>
                  </a:moveTo>
                  <a:lnTo>
                    <a:pt x="0" y="151166"/>
                  </a:lnTo>
                  <a:lnTo>
                    <a:pt x="0" y="0"/>
                  </a:lnTo>
                  <a:lnTo>
                    <a:pt x="25227" y="0"/>
                  </a:lnTo>
                  <a:lnTo>
                    <a:pt x="25227" y="151166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666530" y="1844923"/>
            <a:ext cx="3118485" cy="1028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L="12700" marR="5080" indent="111125">
              <a:lnSpc>
                <a:spcPct val="121800"/>
              </a:lnSpc>
              <a:spcBef>
                <a:spcPts val="90"/>
              </a:spcBef>
            </a:pP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Allow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users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(especially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injured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or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panicked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ones)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384653"/>
                </a:solidFill>
                <a:latin typeface="Arial MT"/>
                <a:cs typeface="Arial MT"/>
              </a:rPr>
              <a:t>to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speak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or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whisper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their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request.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The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app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uses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10">
                <a:solidFill>
                  <a:srgbClr val="384653"/>
                </a:solidFill>
                <a:latin typeface="Arial MT"/>
                <a:cs typeface="Arial MT"/>
              </a:rPr>
              <a:t>NLP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384653"/>
                </a:solidFill>
                <a:latin typeface="Arial MT"/>
                <a:cs typeface="Arial MT"/>
              </a:rPr>
              <a:t>to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auto-</a:t>
            </a:r>
            <a:r>
              <a:rPr dirty="0" sz="1250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1350">
                <a:solidFill>
                  <a:srgbClr val="384653"/>
                </a:solidFill>
                <a:latin typeface="Arial MT"/>
                <a:cs typeface="Arial MT"/>
              </a:rPr>
              <a:t>ll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emergency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forms 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detect 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tone-based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urgency..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4004802" y="1781931"/>
            <a:ext cx="2835910" cy="2861945"/>
            <a:chOff x="4004802" y="1781931"/>
            <a:chExt cx="2835910" cy="2861945"/>
          </a:xfrm>
        </p:grpSpPr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4802" y="1871028"/>
              <a:ext cx="2683705" cy="268370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103792" y="2255801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197933" y="395868"/>
                  </a:moveTo>
                  <a:lnTo>
                    <a:pt x="152549" y="390640"/>
                  </a:lnTo>
                  <a:lnTo>
                    <a:pt x="110887" y="375750"/>
                  </a:lnTo>
                  <a:lnTo>
                    <a:pt x="74136" y="352384"/>
                  </a:lnTo>
                  <a:lnTo>
                    <a:pt x="43483" y="321731"/>
                  </a:lnTo>
                  <a:lnTo>
                    <a:pt x="20118" y="284980"/>
                  </a:lnTo>
                  <a:lnTo>
                    <a:pt x="5227" y="243318"/>
                  </a:lnTo>
                  <a:lnTo>
                    <a:pt x="0" y="197933"/>
                  </a:lnTo>
                  <a:lnTo>
                    <a:pt x="5227" y="152549"/>
                  </a:lnTo>
                  <a:lnTo>
                    <a:pt x="20118" y="110887"/>
                  </a:lnTo>
                  <a:lnTo>
                    <a:pt x="43483" y="74136"/>
                  </a:lnTo>
                  <a:lnTo>
                    <a:pt x="74136" y="43483"/>
                  </a:lnTo>
                  <a:lnTo>
                    <a:pt x="110887" y="20118"/>
                  </a:lnTo>
                  <a:lnTo>
                    <a:pt x="152549" y="5227"/>
                  </a:lnTo>
                  <a:lnTo>
                    <a:pt x="197933" y="0"/>
                  </a:lnTo>
                  <a:lnTo>
                    <a:pt x="243318" y="5227"/>
                  </a:lnTo>
                  <a:lnTo>
                    <a:pt x="284980" y="20118"/>
                  </a:lnTo>
                  <a:lnTo>
                    <a:pt x="321731" y="43483"/>
                  </a:lnTo>
                  <a:lnTo>
                    <a:pt x="352384" y="74136"/>
                  </a:lnTo>
                  <a:lnTo>
                    <a:pt x="375750" y="110887"/>
                  </a:lnTo>
                  <a:lnTo>
                    <a:pt x="390640" y="152549"/>
                  </a:lnTo>
                  <a:lnTo>
                    <a:pt x="395868" y="197933"/>
                  </a:lnTo>
                  <a:lnTo>
                    <a:pt x="390640" y="243318"/>
                  </a:lnTo>
                  <a:lnTo>
                    <a:pt x="375750" y="284980"/>
                  </a:lnTo>
                  <a:lnTo>
                    <a:pt x="352384" y="321731"/>
                  </a:lnTo>
                  <a:lnTo>
                    <a:pt x="321731" y="352384"/>
                  </a:lnTo>
                  <a:lnTo>
                    <a:pt x="284980" y="375750"/>
                  </a:lnTo>
                  <a:lnTo>
                    <a:pt x="243318" y="390640"/>
                  </a:lnTo>
                  <a:lnTo>
                    <a:pt x="197933" y="395868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103792" y="2255801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0" y="197933"/>
                  </a:moveTo>
                  <a:lnTo>
                    <a:pt x="5227" y="152549"/>
                  </a:lnTo>
                  <a:lnTo>
                    <a:pt x="20118" y="110887"/>
                  </a:lnTo>
                  <a:lnTo>
                    <a:pt x="43483" y="74136"/>
                  </a:lnTo>
                  <a:lnTo>
                    <a:pt x="74136" y="43483"/>
                  </a:lnTo>
                  <a:lnTo>
                    <a:pt x="110887" y="20118"/>
                  </a:lnTo>
                  <a:lnTo>
                    <a:pt x="152549" y="5227"/>
                  </a:lnTo>
                  <a:lnTo>
                    <a:pt x="197933" y="0"/>
                  </a:lnTo>
                  <a:lnTo>
                    <a:pt x="243318" y="5227"/>
                  </a:lnTo>
                  <a:lnTo>
                    <a:pt x="284980" y="20118"/>
                  </a:lnTo>
                  <a:lnTo>
                    <a:pt x="321731" y="43483"/>
                  </a:lnTo>
                  <a:lnTo>
                    <a:pt x="352384" y="74136"/>
                  </a:lnTo>
                  <a:lnTo>
                    <a:pt x="375750" y="110887"/>
                  </a:lnTo>
                  <a:lnTo>
                    <a:pt x="390640" y="152549"/>
                  </a:lnTo>
                  <a:lnTo>
                    <a:pt x="395868" y="197933"/>
                  </a:lnTo>
                  <a:lnTo>
                    <a:pt x="390640" y="243318"/>
                  </a:lnTo>
                  <a:lnTo>
                    <a:pt x="375750" y="284980"/>
                  </a:lnTo>
                  <a:lnTo>
                    <a:pt x="352384" y="321731"/>
                  </a:lnTo>
                  <a:lnTo>
                    <a:pt x="321731" y="352384"/>
                  </a:lnTo>
                  <a:lnTo>
                    <a:pt x="284980" y="375750"/>
                  </a:lnTo>
                  <a:lnTo>
                    <a:pt x="243318" y="390640"/>
                  </a:lnTo>
                  <a:lnTo>
                    <a:pt x="197933" y="395868"/>
                  </a:lnTo>
                  <a:lnTo>
                    <a:pt x="152549" y="390640"/>
                  </a:lnTo>
                  <a:lnTo>
                    <a:pt x="110887" y="375750"/>
                  </a:lnTo>
                  <a:lnTo>
                    <a:pt x="74136" y="352384"/>
                  </a:lnTo>
                  <a:lnTo>
                    <a:pt x="43483" y="321731"/>
                  </a:lnTo>
                  <a:lnTo>
                    <a:pt x="20118" y="284980"/>
                  </a:lnTo>
                  <a:lnTo>
                    <a:pt x="5227" y="243318"/>
                  </a:lnTo>
                  <a:lnTo>
                    <a:pt x="0" y="197933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12658" y="2342389"/>
              <a:ext cx="178136" cy="22269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04802" y="1871028"/>
              <a:ext cx="2683705" cy="268370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5547767" y="1786573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197933" y="395868"/>
                  </a:moveTo>
                  <a:lnTo>
                    <a:pt x="152549" y="390640"/>
                  </a:lnTo>
                  <a:lnTo>
                    <a:pt x="110887" y="375750"/>
                  </a:lnTo>
                  <a:lnTo>
                    <a:pt x="74136" y="352384"/>
                  </a:lnTo>
                  <a:lnTo>
                    <a:pt x="43483" y="321731"/>
                  </a:lnTo>
                  <a:lnTo>
                    <a:pt x="20118" y="284980"/>
                  </a:lnTo>
                  <a:lnTo>
                    <a:pt x="5227" y="243318"/>
                  </a:lnTo>
                  <a:lnTo>
                    <a:pt x="0" y="197933"/>
                  </a:lnTo>
                  <a:lnTo>
                    <a:pt x="5227" y="152549"/>
                  </a:lnTo>
                  <a:lnTo>
                    <a:pt x="20118" y="110887"/>
                  </a:lnTo>
                  <a:lnTo>
                    <a:pt x="43483" y="74136"/>
                  </a:lnTo>
                  <a:lnTo>
                    <a:pt x="74136" y="43483"/>
                  </a:lnTo>
                  <a:lnTo>
                    <a:pt x="110887" y="20118"/>
                  </a:lnTo>
                  <a:lnTo>
                    <a:pt x="152549" y="5227"/>
                  </a:lnTo>
                  <a:lnTo>
                    <a:pt x="197933" y="0"/>
                  </a:lnTo>
                  <a:lnTo>
                    <a:pt x="243318" y="5227"/>
                  </a:lnTo>
                  <a:lnTo>
                    <a:pt x="284980" y="20118"/>
                  </a:lnTo>
                  <a:lnTo>
                    <a:pt x="321731" y="43483"/>
                  </a:lnTo>
                  <a:lnTo>
                    <a:pt x="352384" y="74136"/>
                  </a:lnTo>
                  <a:lnTo>
                    <a:pt x="375750" y="110887"/>
                  </a:lnTo>
                  <a:lnTo>
                    <a:pt x="390640" y="152549"/>
                  </a:lnTo>
                  <a:lnTo>
                    <a:pt x="395868" y="197933"/>
                  </a:lnTo>
                  <a:lnTo>
                    <a:pt x="390640" y="243318"/>
                  </a:lnTo>
                  <a:lnTo>
                    <a:pt x="375750" y="284980"/>
                  </a:lnTo>
                  <a:lnTo>
                    <a:pt x="352384" y="321731"/>
                  </a:lnTo>
                  <a:lnTo>
                    <a:pt x="321731" y="352384"/>
                  </a:lnTo>
                  <a:lnTo>
                    <a:pt x="284980" y="375750"/>
                  </a:lnTo>
                  <a:lnTo>
                    <a:pt x="243318" y="390640"/>
                  </a:lnTo>
                  <a:lnTo>
                    <a:pt x="197933" y="395868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547767" y="1786573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0" y="197933"/>
                  </a:moveTo>
                  <a:lnTo>
                    <a:pt x="5227" y="152549"/>
                  </a:lnTo>
                  <a:lnTo>
                    <a:pt x="20118" y="110887"/>
                  </a:lnTo>
                  <a:lnTo>
                    <a:pt x="43483" y="74136"/>
                  </a:lnTo>
                  <a:lnTo>
                    <a:pt x="74136" y="43483"/>
                  </a:lnTo>
                  <a:lnTo>
                    <a:pt x="110887" y="20118"/>
                  </a:lnTo>
                  <a:lnTo>
                    <a:pt x="152549" y="5227"/>
                  </a:lnTo>
                  <a:lnTo>
                    <a:pt x="197933" y="0"/>
                  </a:lnTo>
                  <a:lnTo>
                    <a:pt x="243318" y="5227"/>
                  </a:lnTo>
                  <a:lnTo>
                    <a:pt x="284980" y="20118"/>
                  </a:lnTo>
                  <a:lnTo>
                    <a:pt x="321731" y="43483"/>
                  </a:lnTo>
                  <a:lnTo>
                    <a:pt x="352384" y="74136"/>
                  </a:lnTo>
                  <a:lnTo>
                    <a:pt x="375750" y="110887"/>
                  </a:lnTo>
                  <a:lnTo>
                    <a:pt x="390640" y="152549"/>
                  </a:lnTo>
                  <a:lnTo>
                    <a:pt x="395868" y="197933"/>
                  </a:lnTo>
                  <a:lnTo>
                    <a:pt x="390640" y="243318"/>
                  </a:lnTo>
                  <a:lnTo>
                    <a:pt x="375750" y="284980"/>
                  </a:lnTo>
                  <a:lnTo>
                    <a:pt x="352384" y="321731"/>
                  </a:lnTo>
                  <a:lnTo>
                    <a:pt x="321731" y="352384"/>
                  </a:lnTo>
                  <a:lnTo>
                    <a:pt x="284980" y="375750"/>
                  </a:lnTo>
                  <a:lnTo>
                    <a:pt x="243318" y="390640"/>
                  </a:lnTo>
                  <a:lnTo>
                    <a:pt x="197933" y="395868"/>
                  </a:lnTo>
                  <a:lnTo>
                    <a:pt x="152549" y="390640"/>
                  </a:lnTo>
                  <a:lnTo>
                    <a:pt x="110887" y="375750"/>
                  </a:lnTo>
                  <a:lnTo>
                    <a:pt x="74136" y="352384"/>
                  </a:lnTo>
                  <a:lnTo>
                    <a:pt x="43483" y="321731"/>
                  </a:lnTo>
                  <a:lnTo>
                    <a:pt x="20118" y="284980"/>
                  </a:lnTo>
                  <a:lnTo>
                    <a:pt x="5227" y="243318"/>
                  </a:lnTo>
                  <a:lnTo>
                    <a:pt x="0" y="197933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56632" y="1873160"/>
              <a:ext cx="178136" cy="22269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04802" y="1871028"/>
              <a:ext cx="2683705" cy="2683705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440189" y="3014903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197933" y="395868"/>
                  </a:moveTo>
                  <a:lnTo>
                    <a:pt x="152549" y="390640"/>
                  </a:lnTo>
                  <a:lnTo>
                    <a:pt x="110887" y="375750"/>
                  </a:lnTo>
                  <a:lnTo>
                    <a:pt x="74136" y="352384"/>
                  </a:lnTo>
                  <a:lnTo>
                    <a:pt x="43483" y="321731"/>
                  </a:lnTo>
                  <a:lnTo>
                    <a:pt x="20118" y="284980"/>
                  </a:lnTo>
                  <a:lnTo>
                    <a:pt x="5227" y="243318"/>
                  </a:lnTo>
                  <a:lnTo>
                    <a:pt x="0" y="197933"/>
                  </a:lnTo>
                  <a:lnTo>
                    <a:pt x="5227" y="152549"/>
                  </a:lnTo>
                  <a:lnTo>
                    <a:pt x="20118" y="110887"/>
                  </a:lnTo>
                  <a:lnTo>
                    <a:pt x="43483" y="74136"/>
                  </a:lnTo>
                  <a:lnTo>
                    <a:pt x="74136" y="43483"/>
                  </a:lnTo>
                  <a:lnTo>
                    <a:pt x="110887" y="20118"/>
                  </a:lnTo>
                  <a:lnTo>
                    <a:pt x="152549" y="5227"/>
                  </a:lnTo>
                  <a:lnTo>
                    <a:pt x="197933" y="0"/>
                  </a:lnTo>
                  <a:lnTo>
                    <a:pt x="243318" y="5227"/>
                  </a:lnTo>
                  <a:lnTo>
                    <a:pt x="284980" y="20118"/>
                  </a:lnTo>
                  <a:lnTo>
                    <a:pt x="321731" y="43483"/>
                  </a:lnTo>
                  <a:lnTo>
                    <a:pt x="352384" y="74136"/>
                  </a:lnTo>
                  <a:lnTo>
                    <a:pt x="375750" y="110887"/>
                  </a:lnTo>
                  <a:lnTo>
                    <a:pt x="390640" y="152549"/>
                  </a:lnTo>
                  <a:lnTo>
                    <a:pt x="395868" y="197933"/>
                  </a:lnTo>
                  <a:lnTo>
                    <a:pt x="390640" y="243318"/>
                  </a:lnTo>
                  <a:lnTo>
                    <a:pt x="375750" y="284980"/>
                  </a:lnTo>
                  <a:lnTo>
                    <a:pt x="352384" y="321731"/>
                  </a:lnTo>
                  <a:lnTo>
                    <a:pt x="321731" y="352384"/>
                  </a:lnTo>
                  <a:lnTo>
                    <a:pt x="284980" y="375750"/>
                  </a:lnTo>
                  <a:lnTo>
                    <a:pt x="243318" y="390640"/>
                  </a:lnTo>
                  <a:lnTo>
                    <a:pt x="197933" y="395868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440189" y="3014903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197933"/>
                  </a:moveTo>
                  <a:lnTo>
                    <a:pt x="5227" y="152549"/>
                  </a:lnTo>
                  <a:lnTo>
                    <a:pt x="20118" y="110887"/>
                  </a:lnTo>
                  <a:lnTo>
                    <a:pt x="43483" y="74136"/>
                  </a:lnTo>
                  <a:lnTo>
                    <a:pt x="74136" y="43483"/>
                  </a:lnTo>
                  <a:lnTo>
                    <a:pt x="110887" y="20118"/>
                  </a:lnTo>
                  <a:lnTo>
                    <a:pt x="152549" y="5227"/>
                  </a:lnTo>
                  <a:lnTo>
                    <a:pt x="197933" y="0"/>
                  </a:lnTo>
                  <a:lnTo>
                    <a:pt x="243318" y="5227"/>
                  </a:lnTo>
                  <a:lnTo>
                    <a:pt x="284980" y="20118"/>
                  </a:lnTo>
                  <a:lnTo>
                    <a:pt x="321731" y="43483"/>
                  </a:lnTo>
                  <a:lnTo>
                    <a:pt x="352384" y="74136"/>
                  </a:lnTo>
                  <a:lnTo>
                    <a:pt x="375750" y="110887"/>
                  </a:lnTo>
                  <a:lnTo>
                    <a:pt x="390640" y="152549"/>
                  </a:lnTo>
                  <a:lnTo>
                    <a:pt x="395868" y="197933"/>
                  </a:lnTo>
                  <a:lnTo>
                    <a:pt x="390640" y="243318"/>
                  </a:lnTo>
                  <a:lnTo>
                    <a:pt x="375750" y="284980"/>
                  </a:lnTo>
                  <a:lnTo>
                    <a:pt x="352384" y="321731"/>
                  </a:lnTo>
                  <a:lnTo>
                    <a:pt x="321731" y="352384"/>
                  </a:lnTo>
                  <a:lnTo>
                    <a:pt x="284980" y="375750"/>
                  </a:lnTo>
                  <a:lnTo>
                    <a:pt x="243318" y="390640"/>
                  </a:lnTo>
                  <a:lnTo>
                    <a:pt x="197933" y="395868"/>
                  </a:lnTo>
                  <a:lnTo>
                    <a:pt x="152549" y="390640"/>
                  </a:lnTo>
                  <a:lnTo>
                    <a:pt x="110887" y="375750"/>
                  </a:lnTo>
                  <a:lnTo>
                    <a:pt x="74136" y="352384"/>
                  </a:lnTo>
                  <a:lnTo>
                    <a:pt x="43483" y="321731"/>
                  </a:lnTo>
                  <a:lnTo>
                    <a:pt x="20118" y="284980"/>
                  </a:lnTo>
                  <a:lnTo>
                    <a:pt x="5227" y="243318"/>
                  </a:lnTo>
                  <a:lnTo>
                    <a:pt x="0" y="197933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49053" y="3101491"/>
              <a:ext cx="178136" cy="22269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04802" y="1871028"/>
              <a:ext cx="2683705" cy="2683705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5547767" y="4243235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197933" y="395868"/>
                  </a:moveTo>
                  <a:lnTo>
                    <a:pt x="152549" y="390640"/>
                  </a:lnTo>
                  <a:lnTo>
                    <a:pt x="110887" y="375750"/>
                  </a:lnTo>
                  <a:lnTo>
                    <a:pt x="74136" y="352384"/>
                  </a:lnTo>
                  <a:lnTo>
                    <a:pt x="43483" y="321731"/>
                  </a:lnTo>
                  <a:lnTo>
                    <a:pt x="20118" y="284980"/>
                  </a:lnTo>
                  <a:lnTo>
                    <a:pt x="5227" y="243318"/>
                  </a:lnTo>
                  <a:lnTo>
                    <a:pt x="0" y="197933"/>
                  </a:lnTo>
                  <a:lnTo>
                    <a:pt x="5227" y="152549"/>
                  </a:lnTo>
                  <a:lnTo>
                    <a:pt x="20118" y="110887"/>
                  </a:lnTo>
                  <a:lnTo>
                    <a:pt x="43483" y="74136"/>
                  </a:lnTo>
                  <a:lnTo>
                    <a:pt x="74136" y="43483"/>
                  </a:lnTo>
                  <a:lnTo>
                    <a:pt x="110887" y="20118"/>
                  </a:lnTo>
                  <a:lnTo>
                    <a:pt x="152549" y="5227"/>
                  </a:lnTo>
                  <a:lnTo>
                    <a:pt x="197933" y="0"/>
                  </a:lnTo>
                  <a:lnTo>
                    <a:pt x="243318" y="5227"/>
                  </a:lnTo>
                  <a:lnTo>
                    <a:pt x="284980" y="20118"/>
                  </a:lnTo>
                  <a:lnTo>
                    <a:pt x="321731" y="43483"/>
                  </a:lnTo>
                  <a:lnTo>
                    <a:pt x="352384" y="74136"/>
                  </a:lnTo>
                  <a:lnTo>
                    <a:pt x="375750" y="110887"/>
                  </a:lnTo>
                  <a:lnTo>
                    <a:pt x="390640" y="152549"/>
                  </a:lnTo>
                  <a:lnTo>
                    <a:pt x="395868" y="197933"/>
                  </a:lnTo>
                  <a:lnTo>
                    <a:pt x="390640" y="243318"/>
                  </a:lnTo>
                  <a:lnTo>
                    <a:pt x="375750" y="284980"/>
                  </a:lnTo>
                  <a:lnTo>
                    <a:pt x="352384" y="321731"/>
                  </a:lnTo>
                  <a:lnTo>
                    <a:pt x="321731" y="352384"/>
                  </a:lnTo>
                  <a:lnTo>
                    <a:pt x="284980" y="375750"/>
                  </a:lnTo>
                  <a:lnTo>
                    <a:pt x="243318" y="390640"/>
                  </a:lnTo>
                  <a:lnTo>
                    <a:pt x="197933" y="395868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547767" y="4243235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0" y="197933"/>
                  </a:moveTo>
                  <a:lnTo>
                    <a:pt x="5227" y="152549"/>
                  </a:lnTo>
                  <a:lnTo>
                    <a:pt x="20118" y="110887"/>
                  </a:lnTo>
                  <a:lnTo>
                    <a:pt x="43483" y="74136"/>
                  </a:lnTo>
                  <a:lnTo>
                    <a:pt x="74136" y="43483"/>
                  </a:lnTo>
                  <a:lnTo>
                    <a:pt x="110887" y="20118"/>
                  </a:lnTo>
                  <a:lnTo>
                    <a:pt x="152549" y="5227"/>
                  </a:lnTo>
                  <a:lnTo>
                    <a:pt x="197933" y="0"/>
                  </a:lnTo>
                  <a:lnTo>
                    <a:pt x="243318" y="5227"/>
                  </a:lnTo>
                  <a:lnTo>
                    <a:pt x="284980" y="20118"/>
                  </a:lnTo>
                  <a:lnTo>
                    <a:pt x="321731" y="43483"/>
                  </a:lnTo>
                  <a:lnTo>
                    <a:pt x="352384" y="74136"/>
                  </a:lnTo>
                  <a:lnTo>
                    <a:pt x="375750" y="110887"/>
                  </a:lnTo>
                  <a:lnTo>
                    <a:pt x="390640" y="152549"/>
                  </a:lnTo>
                  <a:lnTo>
                    <a:pt x="395868" y="197933"/>
                  </a:lnTo>
                  <a:lnTo>
                    <a:pt x="390640" y="243318"/>
                  </a:lnTo>
                  <a:lnTo>
                    <a:pt x="375750" y="284980"/>
                  </a:lnTo>
                  <a:lnTo>
                    <a:pt x="352384" y="321731"/>
                  </a:lnTo>
                  <a:lnTo>
                    <a:pt x="321731" y="352384"/>
                  </a:lnTo>
                  <a:lnTo>
                    <a:pt x="284980" y="375750"/>
                  </a:lnTo>
                  <a:lnTo>
                    <a:pt x="243318" y="390640"/>
                  </a:lnTo>
                  <a:lnTo>
                    <a:pt x="197933" y="395868"/>
                  </a:lnTo>
                  <a:lnTo>
                    <a:pt x="152549" y="390640"/>
                  </a:lnTo>
                  <a:lnTo>
                    <a:pt x="110887" y="375750"/>
                  </a:lnTo>
                  <a:lnTo>
                    <a:pt x="74136" y="352384"/>
                  </a:lnTo>
                  <a:lnTo>
                    <a:pt x="43483" y="321731"/>
                  </a:lnTo>
                  <a:lnTo>
                    <a:pt x="20118" y="284980"/>
                  </a:lnTo>
                  <a:lnTo>
                    <a:pt x="5227" y="243318"/>
                  </a:lnTo>
                  <a:lnTo>
                    <a:pt x="0" y="197933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56632" y="4329822"/>
              <a:ext cx="178136" cy="22269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04802" y="1871028"/>
              <a:ext cx="2683705" cy="2683705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4103792" y="3774006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197933" y="395868"/>
                  </a:moveTo>
                  <a:lnTo>
                    <a:pt x="152549" y="390640"/>
                  </a:lnTo>
                  <a:lnTo>
                    <a:pt x="110887" y="375750"/>
                  </a:lnTo>
                  <a:lnTo>
                    <a:pt x="74136" y="352384"/>
                  </a:lnTo>
                  <a:lnTo>
                    <a:pt x="43483" y="321731"/>
                  </a:lnTo>
                  <a:lnTo>
                    <a:pt x="20118" y="284980"/>
                  </a:lnTo>
                  <a:lnTo>
                    <a:pt x="5227" y="243318"/>
                  </a:lnTo>
                  <a:lnTo>
                    <a:pt x="0" y="197933"/>
                  </a:lnTo>
                  <a:lnTo>
                    <a:pt x="5227" y="152549"/>
                  </a:lnTo>
                  <a:lnTo>
                    <a:pt x="20118" y="110887"/>
                  </a:lnTo>
                  <a:lnTo>
                    <a:pt x="43483" y="74136"/>
                  </a:lnTo>
                  <a:lnTo>
                    <a:pt x="74136" y="43483"/>
                  </a:lnTo>
                  <a:lnTo>
                    <a:pt x="110887" y="20118"/>
                  </a:lnTo>
                  <a:lnTo>
                    <a:pt x="152549" y="5227"/>
                  </a:lnTo>
                  <a:lnTo>
                    <a:pt x="197933" y="0"/>
                  </a:lnTo>
                  <a:lnTo>
                    <a:pt x="243318" y="5227"/>
                  </a:lnTo>
                  <a:lnTo>
                    <a:pt x="284980" y="20118"/>
                  </a:lnTo>
                  <a:lnTo>
                    <a:pt x="321731" y="43483"/>
                  </a:lnTo>
                  <a:lnTo>
                    <a:pt x="352384" y="74136"/>
                  </a:lnTo>
                  <a:lnTo>
                    <a:pt x="375750" y="110887"/>
                  </a:lnTo>
                  <a:lnTo>
                    <a:pt x="390640" y="152549"/>
                  </a:lnTo>
                  <a:lnTo>
                    <a:pt x="395868" y="197933"/>
                  </a:lnTo>
                  <a:lnTo>
                    <a:pt x="390640" y="243318"/>
                  </a:lnTo>
                  <a:lnTo>
                    <a:pt x="375750" y="284980"/>
                  </a:lnTo>
                  <a:lnTo>
                    <a:pt x="352384" y="321731"/>
                  </a:lnTo>
                  <a:lnTo>
                    <a:pt x="321731" y="352384"/>
                  </a:lnTo>
                  <a:lnTo>
                    <a:pt x="284980" y="375750"/>
                  </a:lnTo>
                  <a:lnTo>
                    <a:pt x="243318" y="390640"/>
                  </a:lnTo>
                  <a:lnTo>
                    <a:pt x="197933" y="395868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103792" y="3774006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0" y="197933"/>
                  </a:moveTo>
                  <a:lnTo>
                    <a:pt x="5227" y="152549"/>
                  </a:lnTo>
                  <a:lnTo>
                    <a:pt x="20118" y="110887"/>
                  </a:lnTo>
                  <a:lnTo>
                    <a:pt x="43483" y="74136"/>
                  </a:lnTo>
                  <a:lnTo>
                    <a:pt x="74136" y="43483"/>
                  </a:lnTo>
                  <a:lnTo>
                    <a:pt x="110887" y="20118"/>
                  </a:lnTo>
                  <a:lnTo>
                    <a:pt x="152549" y="5227"/>
                  </a:lnTo>
                  <a:lnTo>
                    <a:pt x="197933" y="0"/>
                  </a:lnTo>
                  <a:lnTo>
                    <a:pt x="243318" y="5227"/>
                  </a:lnTo>
                  <a:lnTo>
                    <a:pt x="284980" y="20118"/>
                  </a:lnTo>
                  <a:lnTo>
                    <a:pt x="321731" y="43483"/>
                  </a:lnTo>
                  <a:lnTo>
                    <a:pt x="352384" y="74136"/>
                  </a:lnTo>
                  <a:lnTo>
                    <a:pt x="375750" y="110887"/>
                  </a:lnTo>
                  <a:lnTo>
                    <a:pt x="390640" y="152549"/>
                  </a:lnTo>
                  <a:lnTo>
                    <a:pt x="395868" y="197933"/>
                  </a:lnTo>
                  <a:lnTo>
                    <a:pt x="390640" y="243318"/>
                  </a:lnTo>
                  <a:lnTo>
                    <a:pt x="375750" y="284980"/>
                  </a:lnTo>
                  <a:lnTo>
                    <a:pt x="352384" y="321731"/>
                  </a:lnTo>
                  <a:lnTo>
                    <a:pt x="321731" y="352384"/>
                  </a:lnTo>
                  <a:lnTo>
                    <a:pt x="284980" y="375750"/>
                  </a:lnTo>
                  <a:lnTo>
                    <a:pt x="243318" y="390640"/>
                  </a:lnTo>
                  <a:lnTo>
                    <a:pt x="197933" y="395868"/>
                  </a:lnTo>
                  <a:lnTo>
                    <a:pt x="152549" y="390640"/>
                  </a:lnTo>
                  <a:lnTo>
                    <a:pt x="110887" y="375750"/>
                  </a:lnTo>
                  <a:lnTo>
                    <a:pt x="74136" y="352384"/>
                  </a:lnTo>
                  <a:lnTo>
                    <a:pt x="43483" y="321731"/>
                  </a:lnTo>
                  <a:lnTo>
                    <a:pt x="20118" y="284980"/>
                  </a:lnTo>
                  <a:lnTo>
                    <a:pt x="5227" y="243318"/>
                  </a:lnTo>
                  <a:lnTo>
                    <a:pt x="0" y="197933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12658" y="3860594"/>
              <a:ext cx="178136" cy="222691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42846" y="1479830"/>
            <a:ext cx="348546" cy="155154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7359252" y="1473847"/>
            <a:ext cx="508000" cy="161290"/>
            <a:chOff x="7359252" y="1473847"/>
            <a:chExt cx="508000" cy="161290"/>
          </a:xfrm>
        </p:grpSpPr>
        <p:pic>
          <p:nvPicPr>
            <p:cNvPr id="49" name="object 4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59252" y="1481824"/>
              <a:ext cx="104799" cy="151166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87911" y="1473847"/>
              <a:ext cx="378795" cy="161137"/>
            </a:xfrm>
            <a:prstGeom prst="rect">
              <a:avLst/>
            </a:prstGeom>
          </p:spPr>
        </p:pic>
      </p:grpSp>
      <p:pic>
        <p:nvPicPr>
          <p:cNvPr id="51" name="object 51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934765" y="1473847"/>
            <a:ext cx="2089117" cy="200623"/>
          </a:xfrm>
          <a:prstGeom prst="rect">
            <a:avLst/>
          </a:prstGeom>
        </p:spPr>
      </p:pic>
      <p:sp>
        <p:nvSpPr>
          <p:cNvPr id="52" name="object 52" descr=""/>
          <p:cNvSpPr txBox="1"/>
          <p:nvPr/>
        </p:nvSpPr>
        <p:spPr>
          <a:xfrm>
            <a:off x="6913295" y="1760075"/>
            <a:ext cx="3060700" cy="7778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1800"/>
              </a:lnSpc>
              <a:spcBef>
                <a:spcPts val="90"/>
              </a:spcBef>
            </a:pP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Find</a:t>
            </a:r>
            <a:r>
              <a:rPr dirty="0" sz="13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80">
                <a:solidFill>
                  <a:srgbClr val="384653"/>
                </a:solidFill>
                <a:latin typeface="Arial MT"/>
                <a:cs typeface="Arial MT"/>
              </a:rPr>
              <a:t>nearby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blood</a:t>
            </a:r>
            <a:r>
              <a:rPr dirty="0" sz="13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banks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with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real-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time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inventory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request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urgent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blood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types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in just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a</a:t>
            </a:r>
            <a:r>
              <a:rPr dirty="0" sz="1350" spc="-10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few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taps.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7017052" y="2826883"/>
            <a:ext cx="1747520" cy="200660"/>
            <a:chOff x="7017052" y="2826883"/>
            <a:chExt cx="1747520" cy="200660"/>
          </a:xfrm>
        </p:grpSpPr>
        <p:pic>
          <p:nvPicPr>
            <p:cNvPr id="54" name="object 5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17052" y="2826883"/>
              <a:ext cx="1253042" cy="200623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8292440" y="2826892"/>
              <a:ext cx="137160" cy="161290"/>
            </a:xfrm>
            <a:custGeom>
              <a:avLst/>
              <a:gdLst/>
              <a:ahLst/>
              <a:cxnLst/>
              <a:rect l="l" t="t" r="r" b="b"/>
              <a:pathLst>
                <a:path w="137159" h="161289">
                  <a:moveTo>
                    <a:pt x="24523" y="0"/>
                  </a:moveTo>
                  <a:lnTo>
                    <a:pt x="0" y="0"/>
                  </a:lnTo>
                  <a:lnTo>
                    <a:pt x="0" y="159143"/>
                  </a:lnTo>
                  <a:lnTo>
                    <a:pt x="24523" y="159143"/>
                  </a:lnTo>
                  <a:lnTo>
                    <a:pt x="24523" y="0"/>
                  </a:lnTo>
                  <a:close/>
                </a:path>
                <a:path w="137159" h="161289">
                  <a:moveTo>
                    <a:pt x="136740" y="153949"/>
                  </a:moveTo>
                  <a:lnTo>
                    <a:pt x="135420" y="150863"/>
                  </a:lnTo>
                  <a:lnTo>
                    <a:pt x="134454" y="147396"/>
                  </a:lnTo>
                  <a:lnTo>
                    <a:pt x="133261" y="139674"/>
                  </a:lnTo>
                  <a:lnTo>
                    <a:pt x="133146" y="138315"/>
                  </a:lnTo>
                  <a:lnTo>
                    <a:pt x="133032" y="136956"/>
                  </a:lnTo>
                  <a:lnTo>
                    <a:pt x="132956" y="112179"/>
                  </a:lnTo>
                  <a:lnTo>
                    <a:pt x="132956" y="106692"/>
                  </a:lnTo>
                  <a:lnTo>
                    <a:pt x="132956" y="87744"/>
                  </a:lnTo>
                  <a:lnTo>
                    <a:pt x="118503" y="50419"/>
                  </a:lnTo>
                  <a:lnTo>
                    <a:pt x="110769" y="47015"/>
                  </a:lnTo>
                  <a:lnTo>
                    <a:pt x="110769" y="112179"/>
                  </a:lnTo>
                  <a:lnTo>
                    <a:pt x="110744" y="112661"/>
                  </a:lnTo>
                  <a:lnTo>
                    <a:pt x="110642" y="114338"/>
                  </a:lnTo>
                  <a:lnTo>
                    <a:pt x="110413" y="117995"/>
                  </a:lnTo>
                  <a:lnTo>
                    <a:pt x="110769" y="112179"/>
                  </a:lnTo>
                  <a:lnTo>
                    <a:pt x="110769" y="47015"/>
                  </a:lnTo>
                  <a:lnTo>
                    <a:pt x="105537" y="44704"/>
                  </a:lnTo>
                  <a:lnTo>
                    <a:pt x="98158" y="43268"/>
                  </a:lnTo>
                  <a:lnTo>
                    <a:pt x="83032" y="43268"/>
                  </a:lnTo>
                  <a:lnTo>
                    <a:pt x="47307" y="65354"/>
                  </a:lnTo>
                  <a:lnTo>
                    <a:pt x="44018" y="74815"/>
                  </a:lnTo>
                  <a:lnTo>
                    <a:pt x="44018" y="81165"/>
                  </a:lnTo>
                  <a:lnTo>
                    <a:pt x="68440" y="81165"/>
                  </a:lnTo>
                  <a:lnTo>
                    <a:pt x="68440" y="76847"/>
                  </a:lnTo>
                  <a:lnTo>
                    <a:pt x="69240" y="73621"/>
                  </a:lnTo>
                  <a:lnTo>
                    <a:pt x="84556" y="64109"/>
                  </a:lnTo>
                  <a:lnTo>
                    <a:pt x="93306" y="64109"/>
                  </a:lnTo>
                  <a:lnTo>
                    <a:pt x="96761" y="64808"/>
                  </a:lnTo>
                  <a:lnTo>
                    <a:pt x="96913" y="64808"/>
                  </a:lnTo>
                  <a:lnTo>
                    <a:pt x="99898" y="66357"/>
                  </a:lnTo>
                  <a:lnTo>
                    <a:pt x="102793" y="67818"/>
                  </a:lnTo>
                  <a:lnTo>
                    <a:pt x="104952" y="69875"/>
                  </a:lnTo>
                  <a:lnTo>
                    <a:pt x="107810" y="75196"/>
                  </a:lnTo>
                  <a:lnTo>
                    <a:pt x="108534" y="78409"/>
                  </a:lnTo>
                  <a:lnTo>
                    <a:pt x="108534" y="87744"/>
                  </a:lnTo>
                  <a:lnTo>
                    <a:pt x="108534" y="106692"/>
                  </a:lnTo>
                  <a:lnTo>
                    <a:pt x="108534" y="125488"/>
                  </a:lnTo>
                  <a:lnTo>
                    <a:pt x="104457" y="131000"/>
                  </a:lnTo>
                  <a:lnTo>
                    <a:pt x="101384" y="133591"/>
                  </a:lnTo>
                  <a:lnTo>
                    <a:pt x="93535" y="137922"/>
                  </a:lnTo>
                  <a:lnTo>
                    <a:pt x="89014" y="139001"/>
                  </a:lnTo>
                  <a:lnTo>
                    <a:pt x="79883" y="139001"/>
                  </a:lnTo>
                  <a:lnTo>
                    <a:pt x="66255" y="126530"/>
                  </a:lnTo>
                  <a:lnTo>
                    <a:pt x="66255" y="120853"/>
                  </a:lnTo>
                  <a:lnTo>
                    <a:pt x="66852" y="118440"/>
                  </a:lnTo>
                  <a:lnTo>
                    <a:pt x="69291" y="114338"/>
                  </a:lnTo>
                  <a:lnTo>
                    <a:pt x="71056" y="112661"/>
                  </a:lnTo>
                  <a:lnTo>
                    <a:pt x="73482" y="111226"/>
                  </a:lnTo>
                  <a:lnTo>
                    <a:pt x="75907" y="109766"/>
                  </a:lnTo>
                  <a:lnTo>
                    <a:pt x="79044" y="108648"/>
                  </a:lnTo>
                  <a:lnTo>
                    <a:pt x="86753" y="107086"/>
                  </a:lnTo>
                  <a:lnTo>
                    <a:pt x="91211" y="106692"/>
                  </a:lnTo>
                  <a:lnTo>
                    <a:pt x="108534" y="106692"/>
                  </a:lnTo>
                  <a:lnTo>
                    <a:pt x="108534" y="87744"/>
                  </a:lnTo>
                  <a:lnTo>
                    <a:pt x="85623" y="87744"/>
                  </a:lnTo>
                  <a:lnTo>
                    <a:pt x="78663" y="88557"/>
                  </a:lnTo>
                  <a:lnTo>
                    <a:pt x="42951" y="114338"/>
                  </a:lnTo>
                  <a:lnTo>
                    <a:pt x="41719" y="132676"/>
                  </a:lnTo>
                  <a:lnTo>
                    <a:pt x="43383" y="138620"/>
                  </a:lnTo>
                  <a:lnTo>
                    <a:pt x="50025" y="149225"/>
                  </a:lnTo>
                  <a:lnTo>
                    <a:pt x="54648" y="153403"/>
                  </a:lnTo>
                  <a:lnTo>
                    <a:pt x="66509" y="159588"/>
                  </a:lnTo>
                  <a:lnTo>
                    <a:pt x="73393" y="161137"/>
                  </a:lnTo>
                  <a:lnTo>
                    <a:pt x="87452" y="161137"/>
                  </a:lnTo>
                  <a:lnTo>
                    <a:pt x="109778" y="150863"/>
                  </a:lnTo>
                  <a:lnTo>
                    <a:pt x="108813" y="144386"/>
                  </a:lnTo>
                  <a:lnTo>
                    <a:pt x="109537" y="149225"/>
                  </a:lnTo>
                  <a:lnTo>
                    <a:pt x="109842" y="150863"/>
                  </a:lnTo>
                  <a:lnTo>
                    <a:pt x="109943" y="151930"/>
                  </a:lnTo>
                  <a:lnTo>
                    <a:pt x="110998" y="155587"/>
                  </a:lnTo>
                  <a:lnTo>
                    <a:pt x="112560" y="159143"/>
                  </a:lnTo>
                  <a:lnTo>
                    <a:pt x="136740" y="159143"/>
                  </a:lnTo>
                  <a:lnTo>
                    <a:pt x="136740" y="153949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48745" y="2870159"/>
              <a:ext cx="315513" cy="117861"/>
            </a:xfrm>
            <a:prstGeom prst="rect">
              <a:avLst/>
            </a:prstGeom>
          </p:spPr>
        </p:pic>
      </p:grpSp>
      <p:pic>
        <p:nvPicPr>
          <p:cNvPr id="57" name="object 5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832119" y="2834859"/>
            <a:ext cx="735762" cy="192647"/>
          </a:xfrm>
          <a:prstGeom prst="rect">
            <a:avLst/>
          </a:prstGeom>
        </p:spPr>
      </p:pic>
      <p:sp>
        <p:nvSpPr>
          <p:cNvPr id="58" name="object 58" descr=""/>
          <p:cNvSpPr txBox="1"/>
          <p:nvPr/>
        </p:nvSpPr>
        <p:spPr>
          <a:xfrm>
            <a:off x="6992486" y="3113110"/>
            <a:ext cx="3072765" cy="527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1800"/>
              </a:lnSpc>
              <a:spcBef>
                <a:spcPts val="90"/>
              </a:spcBef>
            </a:pP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Instantly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call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track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the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nearest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available 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ambulance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with</a:t>
            </a:r>
            <a:r>
              <a:rPr dirty="0" sz="135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live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60">
                <a:solidFill>
                  <a:srgbClr val="384653"/>
                </a:solidFill>
                <a:latin typeface="Arial MT"/>
                <a:cs typeface="Arial MT"/>
              </a:rPr>
              <a:t>GPS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45">
                <a:solidFill>
                  <a:srgbClr val="384653"/>
                </a:solidFill>
                <a:latin typeface="Arial MT"/>
                <a:cs typeface="Arial MT"/>
              </a:rPr>
              <a:t>ETA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updates.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6942846" y="4179918"/>
            <a:ext cx="1771650" cy="201930"/>
            <a:chOff x="6942846" y="4179918"/>
            <a:chExt cx="1771650" cy="201930"/>
          </a:xfrm>
        </p:grpSpPr>
        <p:pic>
          <p:nvPicPr>
            <p:cNvPr id="60" name="object 6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42846" y="4187895"/>
              <a:ext cx="150468" cy="151166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16023" y="4225188"/>
              <a:ext cx="90939" cy="115867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7229297" y="4179925"/>
              <a:ext cx="97155" cy="161290"/>
            </a:xfrm>
            <a:custGeom>
              <a:avLst/>
              <a:gdLst/>
              <a:ahLst/>
              <a:cxnLst/>
              <a:rect l="l" t="t" r="r" b="b"/>
              <a:pathLst>
                <a:path w="97154" h="161289">
                  <a:moveTo>
                    <a:pt x="24536" y="0"/>
                  </a:moveTo>
                  <a:lnTo>
                    <a:pt x="0" y="0"/>
                  </a:lnTo>
                  <a:lnTo>
                    <a:pt x="0" y="159143"/>
                  </a:lnTo>
                  <a:lnTo>
                    <a:pt x="24536" y="159143"/>
                  </a:lnTo>
                  <a:lnTo>
                    <a:pt x="24536" y="0"/>
                  </a:lnTo>
                  <a:close/>
                </a:path>
                <a:path w="97154" h="161289">
                  <a:moveTo>
                    <a:pt x="51498" y="45275"/>
                  </a:moveTo>
                  <a:lnTo>
                    <a:pt x="31762" y="45275"/>
                  </a:lnTo>
                  <a:lnTo>
                    <a:pt x="31762" y="65417"/>
                  </a:lnTo>
                  <a:lnTo>
                    <a:pt x="51498" y="65417"/>
                  </a:lnTo>
                  <a:lnTo>
                    <a:pt x="51498" y="45275"/>
                  </a:lnTo>
                  <a:close/>
                </a:path>
                <a:path w="97154" h="161289">
                  <a:moveTo>
                    <a:pt x="96570" y="158343"/>
                  </a:moveTo>
                  <a:lnTo>
                    <a:pt x="96481" y="139293"/>
                  </a:lnTo>
                  <a:lnTo>
                    <a:pt x="96469" y="137350"/>
                  </a:lnTo>
                  <a:lnTo>
                    <a:pt x="93218" y="138087"/>
                  </a:lnTo>
                  <a:lnTo>
                    <a:pt x="90792" y="138607"/>
                  </a:lnTo>
                  <a:lnTo>
                    <a:pt x="88125" y="139077"/>
                  </a:lnTo>
                  <a:lnTo>
                    <a:pt x="88557" y="139077"/>
                  </a:lnTo>
                  <a:lnTo>
                    <a:pt x="86169" y="139293"/>
                  </a:lnTo>
                  <a:lnTo>
                    <a:pt x="83070" y="139293"/>
                  </a:lnTo>
                  <a:lnTo>
                    <a:pt x="81559" y="139077"/>
                  </a:lnTo>
                  <a:lnTo>
                    <a:pt x="78968" y="138214"/>
                  </a:lnTo>
                  <a:lnTo>
                    <a:pt x="77927" y="137350"/>
                  </a:lnTo>
                  <a:lnTo>
                    <a:pt x="76327" y="134734"/>
                  </a:lnTo>
                  <a:lnTo>
                    <a:pt x="75933" y="132524"/>
                  </a:lnTo>
                  <a:lnTo>
                    <a:pt x="75933" y="65417"/>
                  </a:lnTo>
                  <a:lnTo>
                    <a:pt x="96075" y="65417"/>
                  </a:lnTo>
                  <a:lnTo>
                    <a:pt x="96075" y="45275"/>
                  </a:lnTo>
                  <a:lnTo>
                    <a:pt x="75933" y="45275"/>
                  </a:lnTo>
                  <a:lnTo>
                    <a:pt x="75933" y="19050"/>
                  </a:lnTo>
                  <a:lnTo>
                    <a:pt x="51498" y="19050"/>
                  </a:lnTo>
                  <a:lnTo>
                    <a:pt x="51574" y="137350"/>
                  </a:lnTo>
                  <a:lnTo>
                    <a:pt x="74371" y="161137"/>
                  </a:lnTo>
                  <a:lnTo>
                    <a:pt x="82816" y="161137"/>
                  </a:lnTo>
                  <a:lnTo>
                    <a:pt x="85813" y="160909"/>
                  </a:lnTo>
                  <a:lnTo>
                    <a:pt x="90868" y="159969"/>
                  </a:lnTo>
                  <a:lnTo>
                    <a:pt x="93611" y="159270"/>
                  </a:lnTo>
                  <a:lnTo>
                    <a:pt x="96570" y="158343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39300" y="4179918"/>
              <a:ext cx="565142" cy="201721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25492" y="4179918"/>
              <a:ext cx="788475" cy="200623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6913295" y="4466145"/>
            <a:ext cx="3232150" cy="527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1800"/>
              </a:lnSpc>
              <a:spcBef>
                <a:spcPts val="90"/>
              </a:spcBef>
            </a:pP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Built-in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translation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384653"/>
                </a:solidFill>
                <a:latin typeface="Arial MT"/>
                <a:cs typeface="Arial MT"/>
              </a:rPr>
              <a:t>for</a:t>
            </a:r>
            <a:r>
              <a:rPr dirty="0" sz="13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10+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5">
                <a:solidFill>
                  <a:srgbClr val="384653"/>
                </a:solidFill>
                <a:latin typeface="Arial MT"/>
                <a:cs typeface="Arial MT"/>
              </a:rPr>
              <a:t>languages.</a:t>
            </a:r>
            <a:r>
              <a:rPr dirty="0" sz="135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Bridges 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crucial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communication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gaps.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66" name="object 66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25352" y="3576183"/>
            <a:ext cx="3030227" cy="219419"/>
          </a:xfrm>
          <a:prstGeom prst="rect">
            <a:avLst/>
          </a:prstGeom>
        </p:spPr>
      </p:pic>
      <p:sp>
        <p:nvSpPr>
          <p:cNvPr id="67" name="object 67" descr=""/>
          <p:cNvSpPr txBox="1"/>
          <p:nvPr/>
        </p:nvSpPr>
        <p:spPr>
          <a:xfrm>
            <a:off x="983584" y="3874475"/>
            <a:ext cx="2799715" cy="527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8415">
              <a:lnSpc>
                <a:spcPct val="121800"/>
              </a:lnSpc>
              <a:spcBef>
                <a:spcPts val="90"/>
              </a:spcBef>
            </a:pP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Trained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80">
                <a:solidFill>
                  <a:srgbClr val="384653"/>
                </a:solidFill>
                <a:latin typeface="Arial MT"/>
                <a:cs typeface="Arial MT"/>
              </a:rPr>
              <a:t>nearby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volunteers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(paramedics, doctors,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250" spc="-35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re</a:t>
            </a:r>
            <a:r>
              <a:rPr dirty="0" sz="1250" spc="-35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ghters)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get</a:t>
            </a:r>
            <a:r>
              <a:rPr dirty="0" sz="135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noti</a:t>
            </a:r>
            <a:r>
              <a:rPr dirty="0" sz="1250" spc="-35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ed</a:t>
            </a:r>
            <a:r>
              <a:rPr dirty="0" sz="13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before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120863" y="4375728"/>
            <a:ext cx="2663825" cy="52705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algn="r" marR="8890">
              <a:lnSpc>
                <a:spcPct val="100000"/>
              </a:lnSpc>
              <a:spcBef>
                <a:spcPts val="445"/>
              </a:spcBef>
            </a:pP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o</a:t>
            </a:r>
            <a:r>
              <a:rPr dirty="0" sz="1250" spc="-10">
                <a:solidFill>
                  <a:srgbClr val="384653"/>
                </a:solidFill>
                <a:latin typeface="Microsoft Sans Serif"/>
                <a:cs typeface="Microsoft Sans Serif"/>
              </a:rPr>
              <a:t>ﬃ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cials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384653"/>
                </a:solidFill>
                <a:latin typeface="Arial MT"/>
                <a:cs typeface="Arial MT"/>
              </a:rPr>
              <a:t>if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they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80">
                <a:solidFill>
                  <a:srgbClr val="384653"/>
                </a:solidFill>
                <a:latin typeface="Arial MT"/>
                <a:cs typeface="Arial MT"/>
              </a:rPr>
              <a:t>are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within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500m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384653"/>
                </a:solidFill>
                <a:latin typeface="Arial MT"/>
                <a:cs typeface="Arial MT"/>
              </a:rPr>
              <a:t>of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the</a:t>
            </a:r>
            <a:endParaRPr sz="13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55"/>
              </a:spcBef>
            </a:pP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emergency.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541550" y="5191159"/>
            <a:ext cx="597090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-145">
                <a:solidFill>
                  <a:srgbClr val="384653"/>
                </a:solidFill>
                <a:latin typeface="Arial MT"/>
                <a:cs typeface="Arial MT"/>
              </a:rPr>
              <a:t>ResQ</a:t>
            </a:r>
            <a:r>
              <a:rPr dirty="0" sz="13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384653"/>
                </a:solidFill>
                <a:latin typeface="Arial MT"/>
                <a:cs typeface="Arial MT"/>
              </a:rPr>
              <a:t>offers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unparalleled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e</a:t>
            </a:r>
            <a:r>
              <a:rPr dirty="0" sz="1250" spc="-55">
                <a:solidFill>
                  <a:srgbClr val="384653"/>
                </a:solidFill>
                <a:latin typeface="Microsoft Sans Serif"/>
                <a:cs typeface="Microsoft Sans Serif"/>
              </a:rPr>
              <a:t>ﬃ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ciency.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384653"/>
                </a:solidFill>
                <a:latin typeface="Arial MT"/>
                <a:cs typeface="Arial MT"/>
              </a:rPr>
              <a:t>It</a:t>
            </a:r>
            <a:r>
              <a:rPr dirty="0" sz="135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enhances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safety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through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innovative</a:t>
            </a:r>
            <a:r>
              <a:rPr dirty="0" sz="13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384653"/>
                </a:solidFill>
                <a:latin typeface="Arial MT"/>
                <a:cs typeface="Arial MT"/>
              </a:rPr>
              <a:t>technology.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81"/>
            <a:ext cx="10693400" cy="165387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67843" y="2012925"/>
            <a:ext cx="879475" cy="243840"/>
            <a:chOff x="467843" y="2012925"/>
            <a:chExt cx="879475" cy="24384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43" y="2012925"/>
              <a:ext cx="426984" cy="2438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126" y="2072390"/>
              <a:ext cx="144675" cy="18433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128" y="2069217"/>
              <a:ext cx="255911" cy="187507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439587" y="2009887"/>
            <a:ext cx="889000" cy="247015"/>
            <a:chOff x="1439587" y="2009887"/>
            <a:chExt cx="889000" cy="247015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587" y="2009887"/>
              <a:ext cx="268461" cy="24366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9876" y="2069217"/>
              <a:ext cx="146104" cy="18750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914417" y="2009887"/>
              <a:ext cx="44450" cy="243840"/>
            </a:xfrm>
            <a:custGeom>
              <a:avLst/>
              <a:gdLst/>
              <a:ahLst/>
              <a:cxnLst/>
              <a:rect l="l" t="t" r="r" b="b"/>
              <a:pathLst>
                <a:path w="44450" h="243839">
                  <a:moveTo>
                    <a:pt x="41244" y="243664"/>
                  </a:moveTo>
                  <a:lnTo>
                    <a:pt x="2220" y="243664"/>
                  </a:lnTo>
                  <a:lnTo>
                    <a:pt x="2220" y="62502"/>
                  </a:lnTo>
                  <a:lnTo>
                    <a:pt x="41244" y="62502"/>
                  </a:lnTo>
                  <a:lnTo>
                    <a:pt x="41244" y="243664"/>
                  </a:lnTo>
                  <a:close/>
                </a:path>
                <a:path w="44450" h="243839">
                  <a:moveTo>
                    <a:pt x="29029" y="42989"/>
                  </a:moveTo>
                  <a:lnTo>
                    <a:pt x="14911" y="42989"/>
                  </a:lnTo>
                  <a:lnTo>
                    <a:pt x="9438" y="40901"/>
                  </a:lnTo>
                  <a:lnTo>
                    <a:pt x="5630" y="36724"/>
                  </a:lnTo>
                  <a:lnTo>
                    <a:pt x="1876" y="32494"/>
                  </a:lnTo>
                  <a:lnTo>
                    <a:pt x="0" y="27496"/>
                  </a:lnTo>
                  <a:lnTo>
                    <a:pt x="0" y="15757"/>
                  </a:lnTo>
                  <a:lnTo>
                    <a:pt x="1876" y="10655"/>
                  </a:lnTo>
                  <a:lnTo>
                    <a:pt x="9438" y="2141"/>
                  </a:lnTo>
                  <a:lnTo>
                    <a:pt x="14911" y="0"/>
                  </a:lnTo>
                  <a:lnTo>
                    <a:pt x="29029" y="0"/>
                  </a:lnTo>
                  <a:lnTo>
                    <a:pt x="34476" y="2141"/>
                  </a:lnTo>
                  <a:lnTo>
                    <a:pt x="38389" y="6424"/>
                  </a:lnTo>
                  <a:lnTo>
                    <a:pt x="42302" y="10655"/>
                  </a:lnTo>
                  <a:lnTo>
                    <a:pt x="44258" y="15757"/>
                  </a:lnTo>
                  <a:lnTo>
                    <a:pt x="44258" y="27496"/>
                  </a:lnTo>
                  <a:lnTo>
                    <a:pt x="42322" y="32494"/>
                  </a:lnTo>
                  <a:lnTo>
                    <a:pt x="34476" y="40901"/>
                  </a:lnTo>
                  <a:lnTo>
                    <a:pt x="29029" y="42989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0027" y="2069217"/>
              <a:ext cx="165773" cy="18750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3449" y="2069217"/>
              <a:ext cx="144517" cy="184334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37343" y="2009887"/>
            <a:ext cx="199551" cy="24683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37777" y="2013060"/>
            <a:ext cx="985192" cy="306484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436392" y="2711903"/>
            <a:ext cx="4867910" cy="135890"/>
            <a:chOff x="436392" y="2711903"/>
            <a:chExt cx="4867910" cy="135890"/>
          </a:xfrm>
        </p:grpSpPr>
        <p:sp>
          <p:nvSpPr>
            <p:cNvPr id="16" name="object 16" descr=""/>
            <p:cNvSpPr/>
            <p:nvPr/>
          </p:nvSpPr>
          <p:spPr>
            <a:xfrm>
              <a:off x="441033" y="2716545"/>
              <a:ext cx="4859020" cy="126364"/>
            </a:xfrm>
            <a:custGeom>
              <a:avLst/>
              <a:gdLst/>
              <a:ahLst/>
              <a:cxnLst/>
              <a:rect l="l" t="t" r="r" b="b"/>
              <a:pathLst>
                <a:path w="4859020" h="126364">
                  <a:moveTo>
                    <a:pt x="4795409" y="126009"/>
                  </a:moveTo>
                  <a:lnTo>
                    <a:pt x="63004" y="126009"/>
                  </a:lnTo>
                  <a:lnTo>
                    <a:pt x="38480" y="121058"/>
                  </a:lnTo>
                  <a:lnTo>
                    <a:pt x="18453" y="107556"/>
                  </a:lnTo>
                  <a:lnTo>
                    <a:pt x="4951" y="87529"/>
                  </a:lnTo>
                  <a:lnTo>
                    <a:pt x="0" y="63004"/>
                  </a:lnTo>
                  <a:lnTo>
                    <a:pt x="4951" y="38480"/>
                  </a:lnTo>
                  <a:lnTo>
                    <a:pt x="18453" y="18453"/>
                  </a:lnTo>
                  <a:lnTo>
                    <a:pt x="38480" y="4951"/>
                  </a:lnTo>
                  <a:lnTo>
                    <a:pt x="63004" y="0"/>
                  </a:lnTo>
                  <a:lnTo>
                    <a:pt x="4795409" y="0"/>
                  </a:lnTo>
                  <a:lnTo>
                    <a:pt x="4819934" y="4951"/>
                  </a:lnTo>
                  <a:lnTo>
                    <a:pt x="4839961" y="18453"/>
                  </a:lnTo>
                  <a:lnTo>
                    <a:pt x="4853463" y="38480"/>
                  </a:lnTo>
                  <a:lnTo>
                    <a:pt x="4858415" y="63004"/>
                  </a:lnTo>
                  <a:lnTo>
                    <a:pt x="4853463" y="87529"/>
                  </a:lnTo>
                  <a:lnTo>
                    <a:pt x="4839961" y="107556"/>
                  </a:lnTo>
                  <a:lnTo>
                    <a:pt x="4819934" y="121058"/>
                  </a:lnTo>
                  <a:lnTo>
                    <a:pt x="4795409" y="126009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1033" y="2716545"/>
              <a:ext cx="4859020" cy="126364"/>
            </a:xfrm>
            <a:custGeom>
              <a:avLst/>
              <a:gdLst/>
              <a:ahLst/>
              <a:cxnLst/>
              <a:rect l="l" t="t" r="r" b="b"/>
              <a:pathLst>
                <a:path w="4859020" h="126364">
                  <a:moveTo>
                    <a:pt x="0" y="63004"/>
                  </a:moveTo>
                  <a:lnTo>
                    <a:pt x="4951" y="38480"/>
                  </a:lnTo>
                  <a:lnTo>
                    <a:pt x="18453" y="18453"/>
                  </a:lnTo>
                  <a:lnTo>
                    <a:pt x="38480" y="4951"/>
                  </a:lnTo>
                  <a:lnTo>
                    <a:pt x="63004" y="0"/>
                  </a:lnTo>
                  <a:lnTo>
                    <a:pt x="4795409" y="0"/>
                  </a:lnTo>
                  <a:lnTo>
                    <a:pt x="4819934" y="4951"/>
                  </a:lnTo>
                  <a:lnTo>
                    <a:pt x="4839961" y="18453"/>
                  </a:lnTo>
                  <a:lnTo>
                    <a:pt x="4853463" y="38480"/>
                  </a:lnTo>
                  <a:lnTo>
                    <a:pt x="4858415" y="63004"/>
                  </a:lnTo>
                  <a:lnTo>
                    <a:pt x="4853463" y="87529"/>
                  </a:lnTo>
                  <a:lnTo>
                    <a:pt x="4839961" y="107556"/>
                  </a:lnTo>
                  <a:lnTo>
                    <a:pt x="4819934" y="121058"/>
                  </a:lnTo>
                  <a:lnTo>
                    <a:pt x="4795409" y="126009"/>
                  </a:lnTo>
                  <a:lnTo>
                    <a:pt x="63004" y="126009"/>
                  </a:lnTo>
                  <a:lnTo>
                    <a:pt x="38480" y="121058"/>
                  </a:lnTo>
                  <a:lnTo>
                    <a:pt x="18453" y="107556"/>
                  </a:lnTo>
                  <a:lnTo>
                    <a:pt x="4951" y="87529"/>
                  </a:lnTo>
                  <a:lnTo>
                    <a:pt x="0" y="63004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580063" y="3011055"/>
            <a:ext cx="2098040" cy="156845"/>
            <a:chOff x="580063" y="3011055"/>
            <a:chExt cx="2098040" cy="156845"/>
          </a:xfrm>
        </p:grpSpPr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063" y="3011055"/>
              <a:ext cx="931247" cy="12613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515259" y="3077474"/>
              <a:ext cx="42545" cy="16510"/>
            </a:xfrm>
            <a:custGeom>
              <a:avLst/>
              <a:gdLst/>
              <a:ahLst/>
              <a:cxnLst/>
              <a:rect l="l" t="t" r="r" b="b"/>
              <a:pathLst>
                <a:path w="42544" h="16510">
                  <a:moveTo>
                    <a:pt x="42224" y="16335"/>
                  </a:moveTo>
                  <a:lnTo>
                    <a:pt x="0" y="16335"/>
                  </a:lnTo>
                  <a:lnTo>
                    <a:pt x="0" y="0"/>
                  </a:lnTo>
                  <a:lnTo>
                    <a:pt x="42224" y="0"/>
                  </a:lnTo>
                  <a:lnTo>
                    <a:pt x="42224" y="16335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1765" y="3012674"/>
              <a:ext cx="1106149" cy="155027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554342" y="3266857"/>
            <a:ext cx="410781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Personalized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treatment 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starts</a:t>
            </a:r>
            <a:r>
              <a:rPr dirty="0" sz="1050" spc="-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384653"/>
                </a:solidFill>
                <a:latin typeface="Arial MT"/>
                <a:cs typeface="Arial MT"/>
              </a:rPr>
              <a:t>faster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950" spc="-210">
                <a:solidFill>
                  <a:srgbClr val="384653"/>
                </a:solidFill>
                <a:latin typeface="Arial MT"/>
                <a:cs typeface="Arial MT"/>
              </a:rPr>
              <a:t>—</a:t>
            </a:r>
            <a:r>
              <a:rPr dirty="0" sz="9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no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time</a:t>
            </a:r>
            <a:r>
              <a:rPr dirty="0" sz="10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wasted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asking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 medical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history.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5389312" y="2522889"/>
            <a:ext cx="4867910" cy="135890"/>
            <a:chOff x="5389312" y="2522889"/>
            <a:chExt cx="4867910" cy="135890"/>
          </a:xfrm>
        </p:grpSpPr>
        <p:sp>
          <p:nvSpPr>
            <p:cNvPr id="24" name="object 24" descr=""/>
            <p:cNvSpPr/>
            <p:nvPr/>
          </p:nvSpPr>
          <p:spPr>
            <a:xfrm>
              <a:off x="5393953" y="2527531"/>
              <a:ext cx="4859020" cy="126364"/>
            </a:xfrm>
            <a:custGeom>
              <a:avLst/>
              <a:gdLst/>
              <a:ahLst/>
              <a:cxnLst/>
              <a:rect l="l" t="t" r="r" b="b"/>
              <a:pathLst>
                <a:path w="4859020" h="126364">
                  <a:moveTo>
                    <a:pt x="4795408" y="126009"/>
                  </a:moveTo>
                  <a:lnTo>
                    <a:pt x="63004" y="126009"/>
                  </a:lnTo>
                  <a:lnTo>
                    <a:pt x="38480" y="121058"/>
                  </a:lnTo>
                  <a:lnTo>
                    <a:pt x="18453" y="107555"/>
                  </a:lnTo>
                  <a:lnTo>
                    <a:pt x="4951" y="87528"/>
                  </a:lnTo>
                  <a:lnTo>
                    <a:pt x="0" y="63004"/>
                  </a:lnTo>
                  <a:lnTo>
                    <a:pt x="4951" y="38480"/>
                  </a:lnTo>
                  <a:lnTo>
                    <a:pt x="18453" y="18453"/>
                  </a:lnTo>
                  <a:lnTo>
                    <a:pt x="38480" y="4951"/>
                  </a:lnTo>
                  <a:lnTo>
                    <a:pt x="63004" y="0"/>
                  </a:lnTo>
                  <a:lnTo>
                    <a:pt x="4795408" y="0"/>
                  </a:lnTo>
                  <a:lnTo>
                    <a:pt x="4819932" y="4951"/>
                  </a:lnTo>
                  <a:lnTo>
                    <a:pt x="4839959" y="18453"/>
                  </a:lnTo>
                  <a:lnTo>
                    <a:pt x="4853462" y="38480"/>
                  </a:lnTo>
                  <a:lnTo>
                    <a:pt x="4858413" y="63004"/>
                  </a:lnTo>
                  <a:lnTo>
                    <a:pt x="4853462" y="87528"/>
                  </a:lnTo>
                  <a:lnTo>
                    <a:pt x="4839959" y="107555"/>
                  </a:lnTo>
                  <a:lnTo>
                    <a:pt x="4819932" y="121058"/>
                  </a:lnTo>
                  <a:lnTo>
                    <a:pt x="4795408" y="126009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393953" y="2527531"/>
              <a:ext cx="4859020" cy="126364"/>
            </a:xfrm>
            <a:custGeom>
              <a:avLst/>
              <a:gdLst/>
              <a:ahLst/>
              <a:cxnLst/>
              <a:rect l="l" t="t" r="r" b="b"/>
              <a:pathLst>
                <a:path w="4859020" h="126364">
                  <a:moveTo>
                    <a:pt x="0" y="63004"/>
                  </a:moveTo>
                  <a:lnTo>
                    <a:pt x="4951" y="38480"/>
                  </a:lnTo>
                  <a:lnTo>
                    <a:pt x="18453" y="18453"/>
                  </a:lnTo>
                  <a:lnTo>
                    <a:pt x="38480" y="4951"/>
                  </a:lnTo>
                  <a:lnTo>
                    <a:pt x="63004" y="0"/>
                  </a:lnTo>
                  <a:lnTo>
                    <a:pt x="4795408" y="0"/>
                  </a:lnTo>
                  <a:lnTo>
                    <a:pt x="4819933" y="4951"/>
                  </a:lnTo>
                  <a:lnTo>
                    <a:pt x="4839959" y="18453"/>
                  </a:lnTo>
                  <a:lnTo>
                    <a:pt x="4853462" y="38480"/>
                  </a:lnTo>
                  <a:lnTo>
                    <a:pt x="4858413" y="63004"/>
                  </a:lnTo>
                  <a:lnTo>
                    <a:pt x="4853462" y="87528"/>
                  </a:lnTo>
                  <a:lnTo>
                    <a:pt x="4839959" y="107555"/>
                  </a:lnTo>
                  <a:lnTo>
                    <a:pt x="4819933" y="121058"/>
                  </a:lnTo>
                  <a:lnTo>
                    <a:pt x="4795408" y="126009"/>
                  </a:lnTo>
                  <a:lnTo>
                    <a:pt x="63004" y="126009"/>
                  </a:lnTo>
                  <a:lnTo>
                    <a:pt x="38480" y="121058"/>
                  </a:lnTo>
                  <a:lnTo>
                    <a:pt x="18453" y="107555"/>
                  </a:lnTo>
                  <a:lnTo>
                    <a:pt x="4951" y="87528"/>
                  </a:lnTo>
                  <a:lnTo>
                    <a:pt x="0" y="63004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26204" y="2814337"/>
            <a:ext cx="1911689" cy="169551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5507263" y="3077843"/>
            <a:ext cx="450913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Faster</a:t>
            </a:r>
            <a:r>
              <a:rPr dirty="0" sz="105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and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smarter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help based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 on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actual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need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950" spc="-210">
                <a:solidFill>
                  <a:srgbClr val="384653"/>
                </a:solidFill>
                <a:latin typeface="Arial MT"/>
                <a:cs typeface="Arial MT"/>
              </a:rPr>
              <a:t>—</a:t>
            </a:r>
            <a:r>
              <a:rPr dirty="0" sz="9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critical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cases</a:t>
            </a:r>
            <a:r>
              <a:rPr dirty="0" sz="10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don</a:t>
            </a:r>
            <a:r>
              <a:rPr dirty="0" sz="950" spc="-55">
                <a:solidFill>
                  <a:srgbClr val="384653"/>
                </a:solidFill>
                <a:latin typeface="Arial MT"/>
                <a:cs typeface="Arial MT"/>
              </a:rPr>
              <a:t>’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t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wait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in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 the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queue.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36392" y="4059282"/>
            <a:ext cx="4867910" cy="135890"/>
            <a:chOff x="436392" y="4059282"/>
            <a:chExt cx="4867910" cy="135890"/>
          </a:xfrm>
        </p:grpSpPr>
        <p:sp>
          <p:nvSpPr>
            <p:cNvPr id="29" name="object 29" descr=""/>
            <p:cNvSpPr/>
            <p:nvPr/>
          </p:nvSpPr>
          <p:spPr>
            <a:xfrm>
              <a:off x="441033" y="4063924"/>
              <a:ext cx="4859020" cy="126364"/>
            </a:xfrm>
            <a:custGeom>
              <a:avLst/>
              <a:gdLst/>
              <a:ahLst/>
              <a:cxnLst/>
              <a:rect l="l" t="t" r="r" b="b"/>
              <a:pathLst>
                <a:path w="4859020" h="126364">
                  <a:moveTo>
                    <a:pt x="4795409" y="126009"/>
                  </a:moveTo>
                  <a:lnTo>
                    <a:pt x="63004" y="126009"/>
                  </a:lnTo>
                  <a:lnTo>
                    <a:pt x="38480" y="121058"/>
                  </a:lnTo>
                  <a:lnTo>
                    <a:pt x="18453" y="107556"/>
                  </a:lnTo>
                  <a:lnTo>
                    <a:pt x="4951" y="87529"/>
                  </a:lnTo>
                  <a:lnTo>
                    <a:pt x="0" y="63004"/>
                  </a:lnTo>
                  <a:lnTo>
                    <a:pt x="4951" y="38480"/>
                  </a:lnTo>
                  <a:lnTo>
                    <a:pt x="18453" y="18453"/>
                  </a:lnTo>
                  <a:lnTo>
                    <a:pt x="38480" y="4951"/>
                  </a:lnTo>
                  <a:lnTo>
                    <a:pt x="63004" y="0"/>
                  </a:lnTo>
                  <a:lnTo>
                    <a:pt x="4795409" y="0"/>
                  </a:lnTo>
                  <a:lnTo>
                    <a:pt x="4819934" y="4951"/>
                  </a:lnTo>
                  <a:lnTo>
                    <a:pt x="4839961" y="18453"/>
                  </a:lnTo>
                  <a:lnTo>
                    <a:pt x="4853463" y="38480"/>
                  </a:lnTo>
                  <a:lnTo>
                    <a:pt x="4858415" y="63004"/>
                  </a:lnTo>
                  <a:lnTo>
                    <a:pt x="4853463" y="87529"/>
                  </a:lnTo>
                  <a:lnTo>
                    <a:pt x="4839961" y="107556"/>
                  </a:lnTo>
                  <a:lnTo>
                    <a:pt x="4819934" y="121058"/>
                  </a:lnTo>
                  <a:lnTo>
                    <a:pt x="4795409" y="126009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41033" y="4063924"/>
              <a:ext cx="4859020" cy="126364"/>
            </a:xfrm>
            <a:custGeom>
              <a:avLst/>
              <a:gdLst/>
              <a:ahLst/>
              <a:cxnLst/>
              <a:rect l="l" t="t" r="r" b="b"/>
              <a:pathLst>
                <a:path w="4859020" h="126364">
                  <a:moveTo>
                    <a:pt x="0" y="63004"/>
                  </a:moveTo>
                  <a:lnTo>
                    <a:pt x="4951" y="38480"/>
                  </a:lnTo>
                  <a:lnTo>
                    <a:pt x="18453" y="18453"/>
                  </a:lnTo>
                  <a:lnTo>
                    <a:pt x="38480" y="4951"/>
                  </a:lnTo>
                  <a:lnTo>
                    <a:pt x="63004" y="0"/>
                  </a:lnTo>
                  <a:lnTo>
                    <a:pt x="4795409" y="0"/>
                  </a:lnTo>
                  <a:lnTo>
                    <a:pt x="4819934" y="4951"/>
                  </a:lnTo>
                  <a:lnTo>
                    <a:pt x="4839961" y="18453"/>
                  </a:lnTo>
                  <a:lnTo>
                    <a:pt x="4853463" y="38480"/>
                  </a:lnTo>
                  <a:lnTo>
                    <a:pt x="4858415" y="63004"/>
                  </a:lnTo>
                  <a:lnTo>
                    <a:pt x="4853463" y="87529"/>
                  </a:lnTo>
                  <a:lnTo>
                    <a:pt x="4839961" y="107556"/>
                  </a:lnTo>
                  <a:lnTo>
                    <a:pt x="4819934" y="121058"/>
                  </a:lnTo>
                  <a:lnTo>
                    <a:pt x="4795409" y="126009"/>
                  </a:lnTo>
                  <a:lnTo>
                    <a:pt x="63004" y="126009"/>
                  </a:lnTo>
                  <a:lnTo>
                    <a:pt x="38480" y="121058"/>
                  </a:lnTo>
                  <a:lnTo>
                    <a:pt x="18453" y="107556"/>
                  </a:lnTo>
                  <a:lnTo>
                    <a:pt x="4951" y="87529"/>
                  </a:lnTo>
                  <a:lnTo>
                    <a:pt x="0" y="63004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570894" y="4360053"/>
            <a:ext cx="2146300" cy="156845"/>
            <a:chOff x="570894" y="4360053"/>
            <a:chExt cx="2146300" cy="156845"/>
          </a:xfrm>
        </p:grpSpPr>
        <p:sp>
          <p:nvSpPr>
            <p:cNvPr id="32" name="object 32" descr=""/>
            <p:cNvSpPr/>
            <p:nvPr/>
          </p:nvSpPr>
          <p:spPr>
            <a:xfrm>
              <a:off x="570890" y="4366222"/>
              <a:ext cx="524510" cy="127000"/>
            </a:xfrm>
            <a:custGeom>
              <a:avLst/>
              <a:gdLst/>
              <a:ahLst/>
              <a:cxnLst/>
              <a:rect l="l" t="t" r="r" b="b"/>
              <a:pathLst>
                <a:path w="524510" h="127000">
                  <a:moveTo>
                    <a:pt x="91300" y="0"/>
                  </a:moveTo>
                  <a:lnTo>
                    <a:pt x="55245" y="0"/>
                  </a:lnTo>
                  <a:lnTo>
                    <a:pt x="35979" y="0"/>
                  </a:lnTo>
                  <a:lnTo>
                    <a:pt x="0" y="0"/>
                  </a:lnTo>
                  <a:lnTo>
                    <a:pt x="0" y="16802"/>
                  </a:lnTo>
                  <a:lnTo>
                    <a:pt x="35979" y="16802"/>
                  </a:lnTo>
                  <a:lnTo>
                    <a:pt x="35979" y="116814"/>
                  </a:lnTo>
                  <a:lnTo>
                    <a:pt x="55245" y="116814"/>
                  </a:lnTo>
                  <a:lnTo>
                    <a:pt x="55245" y="16802"/>
                  </a:lnTo>
                  <a:lnTo>
                    <a:pt x="91300" y="16802"/>
                  </a:lnTo>
                  <a:lnTo>
                    <a:pt x="91300" y="0"/>
                  </a:lnTo>
                  <a:close/>
                </a:path>
                <a:path w="524510" h="127000">
                  <a:moveTo>
                    <a:pt x="283883" y="0"/>
                  </a:moveTo>
                  <a:lnTo>
                    <a:pt x="261696" y="0"/>
                  </a:lnTo>
                  <a:lnTo>
                    <a:pt x="233883" y="53632"/>
                  </a:lnTo>
                  <a:lnTo>
                    <a:pt x="206184" y="0"/>
                  </a:lnTo>
                  <a:lnTo>
                    <a:pt x="94056" y="0"/>
                  </a:lnTo>
                  <a:lnTo>
                    <a:pt x="94056" y="16802"/>
                  </a:lnTo>
                  <a:lnTo>
                    <a:pt x="130035" y="16802"/>
                  </a:lnTo>
                  <a:lnTo>
                    <a:pt x="130035" y="116814"/>
                  </a:lnTo>
                  <a:lnTo>
                    <a:pt x="149301" y="116814"/>
                  </a:lnTo>
                  <a:lnTo>
                    <a:pt x="149301" y="16802"/>
                  </a:lnTo>
                  <a:lnTo>
                    <a:pt x="185356" y="16802"/>
                  </a:lnTo>
                  <a:lnTo>
                    <a:pt x="185356" y="2844"/>
                  </a:lnTo>
                  <a:lnTo>
                    <a:pt x="224091" y="73164"/>
                  </a:lnTo>
                  <a:lnTo>
                    <a:pt x="224091" y="116814"/>
                  </a:lnTo>
                  <a:lnTo>
                    <a:pt x="243586" y="116814"/>
                  </a:lnTo>
                  <a:lnTo>
                    <a:pt x="243586" y="73164"/>
                  </a:lnTo>
                  <a:lnTo>
                    <a:pt x="283883" y="0"/>
                  </a:lnTo>
                  <a:close/>
                </a:path>
                <a:path w="524510" h="127000">
                  <a:moveTo>
                    <a:pt x="343230" y="0"/>
                  </a:moveTo>
                  <a:lnTo>
                    <a:pt x="326123" y="0"/>
                  </a:lnTo>
                  <a:lnTo>
                    <a:pt x="277507" y="126441"/>
                  </a:lnTo>
                  <a:lnTo>
                    <a:pt x="294690" y="126441"/>
                  </a:lnTo>
                  <a:lnTo>
                    <a:pt x="343230" y="0"/>
                  </a:lnTo>
                  <a:close/>
                </a:path>
                <a:path w="524510" h="127000">
                  <a:moveTo>
                    <a:pt x="441147" y="112991"/>
                  </a:moveTo>
                  <a:lnTo>
                    <a:pt x="418109" y="71348"/>
                  </a:lnTo>
                  <a:lnTo>
                    <a:pt x="415886" y="67322"/>
                  </a:lnTo>
                  <a:lnTo>
                    <a:pt x="419061" y="65798"/>
                  </a:lnTo>
                  <a:lnTo>
                    <a:pt x="425030" y="61252"/>
                  </a:lnTo>
                  <a:lnTo>
                    <a:pt x="427355" y="59486"/>
                  </a:lnTo>
                  <a:lnTo>
                    <a:pt x="430555" y="55638"/>
                  </a:lnTo>
                  <a:lnTo>
                    <a:pt x="435025" y="46520"/>
                  </a:lnTo>
                  <a:lnTo>
                    <a:pt x="436143" y="41478"/>
                  </a:lnTo>
                  <a:lnTo>
                    <a:pt x="436143" y="28257"/>
                  </a:lnTo>
                  <a:lnTo>
                    <a:pt x="434492" y="21691"/>
                  </a:lnTo>
                  <a:lnTo>
                    <a:pt x="431495" y="16802"/>
                  </a:lnTo>
                  <a:lnTo>
                    <a:pt x="427888" y="10909"/>
                  </a:lnTo>
                  <a:lnTo>
                    <a:pt x="423151" y="6845"/>
                  </a:lnTo>
                  <a:lnTo>
                    <a:pt x="416725" y="4013"/>
                  </a:lnTo>
                  <a:lnTo>
                    <a:pt x="416725" y="32054"/>
                  </a:lnTo>
                  <a:lnTo>
                    <a:pt x="416725" y="39420"/>
                  </a:lnTo>
                  <a:lnTo>
                    <a:pt x="399948" y="54635"/>
                  </a:lnTo>
                  <a:lnTo>
                    <a:pt x="374573" y="54635"/>
                  </a:lnTo>
                  <a:lnTo>
                    <a:pt x="374573" y="16802"/>
                  </a:lnTo>
                  <a:lnTo>
                    <a:pt x="399872" y="16802"/>
                  </a:lnTo>
                  <a:lnTo>
                    <a:pt x="416725" y="32054"/>
                  </a:lnTo>
                  <a:lnTo>
                    <a:pt x="416725" y="4013"/>
                  </a:lnTo>
                  <a:lnTo>
                    <a:pt x="410768" y="1371"/>
                  </a:lnTo>
                  <a:lnTo>
                    <a:pt x="403288" y="0"/>
                  </a:lnTo>
                  <a:lnTo>
                    <a:pt x="355079" y="0"/>
                  </a:lnTo>
                  <a:lnTo>
                    <a:pt x="355079" y="116814"/>
                  </a:lnTo>
                  <a:lnTo>
                    <a:pt x="374573" y="116814"/>
                  </a:lnTo>
                  <a:lnTo>
                    <a:pt x="374573" y="71348"/>
                  </a:lnTo>
                  <a:lnTo>
                    <a:pt x="397205" y="71348"/>
                  </a:lnTo>
                  <a:lnTo>
                    <a:pt x="421576" y="116814"/>
                  </a:lnTo>
                  <a:lnTo>
                    <a:pt x="441147" y="116814"/>
                  </a:lnTo>
                  <a:lnTo>
                    <a:pt x="441147" y="112991"/>
                  </a:lnTo>
                  <a:close/>
                </a:path>
                <a:path w="524510" h="127000">
                  <a:moveTo>
                    <a:pt x="523887" y="0"/>
                  </a:moveTo>
                  <a:lnTo>
                    <a:pt x="487819" y="0"/>
                  </a:lnTo>
                  <a:lnTo>
                    <a:pt x="468553" y="0"/>
                  </a:lnTo>
                  <a:lnTo>
                    <a:pt x="432574" y="0"/>
                  </a:lnTo>
                  <a:lnTo>
                    <a:pt x="432574" y="16802"/>
                  </a:lnTo>
                  <a:lnTo>
                    <a:pt x="468553" y="16802"/>
                  </a:lnTo>
                  <a:lnTo>
                    <a:pt x="468553" y="116814"/>
                  </a:lnTo>
                  <a:lnTo>
                    <a:pt x="487819" y="116814"/>
                  </a:lnTo>
                  <a:lnTo>
                    <a:pt x="487819" y="16802"/>
                  </a:lnTo>
                  <a:lnTo>
                    <a:pt x="523887" y="16802"/>
                  </a:lnTo>
                  <a:lnTo>
                    <a:pt x="523887" y="0"/>
                  </a:lnTo>
                  <a:close/>
                </a:path>
              </a:pathLst>
            </a:custGeom>
            <a:solidFill>
              <a:srgbClr val="3846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7529" y="4360053"/>
              <a:ext cx="1619504" cy="156645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/>
          <p:nvPr/>
        </p:nvSpPr>
        <p:spPr>
          <a:xfrm>
            <a:off x="554342" y="4397232"/>
            <a:ext cx="9314815" cy="40386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4965065">
              <a:lnSpc>
                <a:spcPct val="100000"/>
              </a:lnSpc>
              <a:spcBef>
                <a:spcPts val="325"/>
              </a:spcBef>
            </a:pP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Collaborate</a:t>
            </a:r>
            <a:r>
              <a:rPr dirty="0" sz="10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with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healthcare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systems.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105">
                <a:solidFill>
                  <a:srgbClr val="384653"/>
                </a:solidFill>
                <a:latin typeface="Arial MT"/>
                <a:cs typeface="Arial MT"/>
              </a:rPr>
              <a:t>Engage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government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smart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city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initiatives.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Inclusive</a:t>
            </a:r>
            <a:r>
              <a:rPr dirty="0" sz="10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support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84653"/>
                </a:solidFill>
                <a:latin typeface="Arial MT"/>
                <a:cs typeface="Arial MT"/>
              </a:rPr>
              <a:t>for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hearing/speech-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impaired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users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950" spc="-210">
                <a:solidFill>
                  <a:srgbClr val="384653"/>
                </a:solidFill>
                <a:latin typeface="Arial MT"/>
                <a:cs typeface="Arial MT"/>
              </a:rPr>
              <a:t>—</a:t>
            </a:r>
            <a:r>
              <a:rPr dirty="0" sz="9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no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80">
                <a:solidFill>
                  <a:srgbClr val="384653"/>
                </a:solidFill>
                <a:latin typeface="Arial MT"/>
                <a:cs typeface="Arial MT"/>
              </a:rPr>
              <a:t>one</a:t>
            </a:r>
            <a:r>
              <a:rPr dirty="0" sz="1050" spc="-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84653"/>
                </a:solidFill>
                <a:latin typeface="Arial MT"/>
                <a:cs typeface="Arial MT"/>
              </a:rPr>
              <a:t>left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out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in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84653"/>
                </a:solidFill>
                <a:latin typeface="Arial MT"/>
                <a:cs typeface="Arial MT"/>
              </a:rPr>
              <a:t>danger.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5389312" y="3870268"/>
            <a:ext cx="4867910" cy="135890"/>
            <a:chOff x="5389312" y="3870268"/>
            <a:chExt cx="4867910" cy="135890"/>
          </a:xfrm>
        </p:grpSpPr>
        <p:sp>
          <p:nvSpPr>
            <p:cNvPr id="36" name="object 36" descr=""/>
            <p:cNvSpPr/>
            <p:nvPr/>
          </p:nvSpPr>
          <p:spPr>
            <a:xfrm>
              <a:off x="5393953" y="3874909"/>
              <a:ext cx="4859020" cy="126364"/>
            </a:xfrm>
            <a:custGeom>
              <a:avLst/>
              <a:gdLst/>
              <a:ahLst/>
              <a:cxnLst/>
              <a:rect l="l" t="t" r="r" b="b"/>
              <a:pathLst>
                <a:path w="4859020" h="126364">
                  <a:moveTo>
                    <a:pt x="4795408" y="126009"/>
                  </a:moveTo>
                  <a:lnTo>
                    <a:pt x="63004" y="126009"/>
                  </a:lnTo>
                  <a:lnTo>
                    <a:pt x="38480" y="121058"/>
                  </a:lnTo>
                  <a:lnTo>
                    <a:pt x="18453" y="107556"/>
                  </a:lnTo>
                  <a:lnTo>
                    <a:pt x="4951" y="87529"/>
                  </a:lnTo>
                  <a:lnTo>
                    <a:pt x="0" y="63004"/>
                  </a:lnTo>
                  <a:lnTo>
                    <a:pt x="4951" y="38480"/>
                  </a:lnTo>
                  <a:lnTo>
                    <a:pt x="18453" y="18453"/>
                  </a:lnTo>
                  <a:lnTo>
                    <a:pt x="38480" y="4951"/>
                  </a:lnTo>
                  <a:lnTo>
                    <a:pt x="63004" y="0"/>
                  </a:lnTo>
                  <a:lnTo>
                    <a:pt x="4795408" y="0"/>
                  </a:lnTo>
                  <a:lnTo>
                    <a:pt x="4819932" y="4951"/>
                  </a:lnTo>
                  <a:lnTo>
                    <a:pt x="4839959" y="18453"/>
                  </a:lnTo>
                  <a:lnTo>
                    <a:pt x="4853462" y="38480"/>
                  </a:lnTo>
                  <a:lnTo>
                    <a:pt x="4858413" y="63004"/>
                  </a:lnTo>
                  <a:lnTo>
                    <a:pt x="4853462" y="87529"/>
                  </a:lnTo>
                  <a:lnTo>
                    <a:pt x="4839959" y="107556"/>
                  </a:lnTo>
                  <a:lnTo>
                    <a:pt x="4819932" y="121058"/>
                  </a:lnTo>
                  <a:lnTo>
                    <a:pt x="4795408" y="126009"/>
                  </a:lnTo>
                  <a:close/>
                </a:path>
              </a:pathLst>
            </a:custGeom>
            <a:solidFill>
              <a:srgbClr val="D3E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393953" y="3874909"/>
              <a:ext cx="4859020" cy="126364"/>
            </a:xfrm>
            <a:custGeom>
              <a:avLst/>
              <a:gdLst/>
              <a:ahLst/>
              <a:cxnLst/>
              <a:rect l="l" t="t" r="r" b="b"/>
              <a:pathLst>
                <a:path w="4859020" h="126364">
                  <a:moveTo>
                    <a:pt x="0" y="63004"/>
                  </a:moveTo>
                  <a:lnTo>
                    <a:pt x="4951" y="38480"/>
                  </a:lnTo>
                  <a:lnTo>
                    <a:pt x="18453" y="18453"/>
                  </a:lnTo>
                  <a:lnTo>
                    <a:pt x="38480" y="4951"/>
                  </a:lnTo>
                  <a:lnTo>
                    <a:pt x="63004" y="0"/>
                  </a:lnTo>
                  <a:lnTo>
                    <a:pt x="4795408" y="0"/>
                  </a:lnTo>
                  <a:lnTo>
                    <a:pt x="4819933" y="4951"/>
                  </a:lnTo>
                  <a:lnTo>
                    <a:pt x="4839959" y="18453"/>
                  </a:lnTo>
                  <a:lnTo>
                    <a:pt x="4853462" y="38480"/>
                  </a:lnTo>
                  <a:lnTo>
                    <a:pt x="4858413" y="63004"/>
                  </a:lnTo>
                  <a:lnTo>
                    <a:pt x="4853462" y="87529"/>
                  </a:lnTo>
                  <a:lnTo>
                    <a:pt x="4839959" y="107556"/>
                  </a:lnTo>
                  <a:lnTo>
                    <a:pt x="4819933" y="121058"/>
                  </a:lnTo>
                  <a:lnTo>
                    <a:pt x="4795408" y="126009"/>
                  </a:lnTo>
                  <a:lnTo>
                    <a:pt x="63004" y="126009"/>
                  </a:lnTo>
                  <a:lnTo>
                    <a:pt x="38480" y="121058"/>
                  </a:lnTo>
                  <a:lnTo>
                    <a:pt x="18453" y="107556"/>
                  </a:lnTo>
                  <a:lnTo>
                    <a:pt x="4951" y="87529"/>
                  </a:lnTo>
                  <a:lnTo>
                    <a:pt x="0" y="63004"/>
                  </a:lnTo>
                  <a:close/>
                </a:path>
              </a:pathLst>
            </a:custGeom>
            <a:ln w="9282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26204" y="4171038"/>
            <a:ext cx="1566448" cy="155874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428333" y="5285097"/>
            <a:ext cx="91351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14">
                <a:solidFill>
                  <a:srgbClr val="384653"/>
                </a:solidFill>
                <a:latin typeface="Arial MT"/>
                <a:cs typeface="Arial MT"/>
              </a:rPr>
              <a:t>We</a:t>
            </a:r>
            <a:r>
              <a:rPr dirty="0" sz="10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envision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a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world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where</a:t>
            </a:r>
            <a:r>
              <a:rPr dirty="0" sz="10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emergency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response</a:t>
            </a:r>
            <a:r>
              <a:rPr dirty="0" sz="1050" spc="-2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is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seamless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instant.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114">
                <a:solidFill>
                  <a:srgbClr val="384653"/>
                </a:solidFill>
                <a:latin typeface="Arial MT"/>
                <a:cs typeface="Arial MT"/>
              </a:rPr>
              <a:t>ResQ</a:t>
            </a:r>
            <a:r>
              <a:rPr dirty="0" sz="1050" spc="-35">
                <a:solidFill>
                  <a:srgbClr val="384653"/>
                </a:solidFill>
                <a:latin typeface="Arial MT"/>
                <a:cs typeface="Arial MT"/>
              </a:rPr>
              <a:t> is</a:t>
            </a:r>
            <a:r>
              <a:rPr dirty="0" sz="1050" spc="-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building 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that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future.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95">
                <a:solidFill>
                  <a:srgbClr val="384653"/>
                </a:solidFill>
                <a:latin typeface="Arial MT"/>
                <a:cs typeface="Arial MT"/>
              </a:rPr>
              <a:t>Our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0">
                <a:solidFill>
                  <a:srgbClr val="384653"/>
                </a:solidFill>
                <a:latin typeface="Arial MT"/>
                <a:cs typeface="Arial MT"/>
              </a:rPr>
              <a:t>monetization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 strategy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5">
                <a:solidFill>
                  <a:srgbClr val="384653"/>
                </a:solidFill>
                <a:latin typeface="Arial MT"/>
                <a:cs typeface="Arial MT"/>
              </a:rPr>
              <a:t>includes</a:t>
            </a:r>
            <a:r>
              <a:rPr dirty="0" sz="1050" spc="-1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a</a:t>
            </a:r>
            <a:r>
              <a:rPr dirty="0" sz="1050" spc="-4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freemium</a:t>
            </a:r>
            <a:r>
              <a:rPr dirty="0" sz="1050" spc="-7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model</a:t>
            </a:r>
            <a:r>
              <a:rPr dirty="0" sz="10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70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0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114">
                <a:solidFill>
                  <a:srgbClr val="384653"/>
                </a:solidFill>
                <a:latin typeface="Arial MT"/>
                <a:cs typeface="Arial MT"/>
              </a:rPr>
              <a:t>B2B</a:t>
            </a:r>
            <a:r>
              <a:rPr dirty="0" sz="1050" spc="-4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84653"/>
                </a:solidFill>
                <a:latin typeface="Arial MT"/>
                <a:cs typeface="Arial MT"/>
              </a:rPr>
              <a:t>licenses.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87953" y="2003608"/>
            <a:ext cx="1318260" cy="401320"/>
            <a:chOff x="587953" y="2003608"/>
            <a:chExt cx="1318260" cy="4013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953" y="2019562"/>
              <a:ext cx="409153" cy="3024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18438" y="2003615"/>
              <a:ext cx="284480" cy="401320"/>
            </a:xfrm>
            <a:custGeom>
              <a:avLst/>
              <a:gdLst/>
              <a:ahLst/>
              <a:cxnLst/>
              <a:rect l="l" t="t" r="r" b="b"/>
              <a:pathLst>
                <a:path w="284480" h="401319">
                  <a:moveTo>
                    <a:pt x="194449" y="202615"/>
                  </a:moveTo>
                  <a:lnTo>
                    <a:pt x="188633" y="155854"/>
                  </a:lnTo>
                  <a:lnTo>
                    <a:pt x="171411" y="119164"/>
                  </a:lnTo>
                  <a:lnTo>
                    <a:pt x="145389" y="96558"/>
                  </a:lnTo>
                  <a:lnTo>
                    <a:pt x="145389" y="202615"/>
                  </a:lnTo>
                  <a:lnTo>
                    <a:pt x="145389" y="206806"/>
                  </a:lnTo>
                  <a:lnTo>
                    <a:pt x="140068" y="244627"/>
                  </a:lnTo>
                  <a:lnTo>
                    <a:pt x="110248" y="278168"/>
                  </a:lnTo>
                  <a:lnTo>
                    <a:pt x="102641" y="279996"/>
                  </a:lnTo>
                  <a:lnTo>
                    <a:pt x="93738" y="279996"/>
                  </a:lnTo>
                  <a:lnTo>
                    <a:pt x="53848" y="262978"/>
                  </a:lnTo>
                  <a:lnTo>
                    <a:pt x="49060" y="254723"/>
                  </a:lnTo>
                  <a:lnTo>
                    <a:pt x="49060" y="154432"/>
                  </a:lnTo>
                  <a:lnTo>
                    <a:pt x="51714" y="150241"/>
                  </a:lnTo>
                  <a:lnTo>
                    <a:pt x="60363" y="140525"/>
                  </a:lnTo>
                  <a:lnTo>
                    <a:pt x="65544" y="136702"/>
                  </a:lnTo>
                  <a:lnTo>
                    <a:pt x="71589" y="133921"/>
                  </a:lnTo>
                  <a:lnTo>
                    <a:pt x="77647" y="131051"/>
                  </a:lnTo>
                  <a:lnTo>
                    <a:pt x="84886" y="129628"/>
                  </a:lnTo>
                  <a:lnTo>
                    <a:pt x="102374" y="129628"/>
                  </a:lnTo>
                  <a:lnTo>
                    <a:pt x="110121" y="131483"/>
                  </a:lnTo>
                  <a:lnTo>
                    <a:pt x="116560" y="135216"/>
                  </a:lnTo>
                  <a:lnTo>
                    <a:pt x="123012" y="138861"/>
                  </a:lnTo>
                  <a:lnTo>
                    <a:pt x="128371" y="143992"/>
                  </a:lnTo>
                  <a:lnTo>
                    <a:pt x="132562" y="150469"/>
                  </a:lnTo>
                  <a:lnTo>
                    <a:pt x="136880" y="157086"/>
                  </a:lnTo>
                  <a:lnTo>
                    <a:pt x="145186" y="195021"/>
                  </a:lnTo>
                  <a:lnTo>
                    <a:pt x="145389" y="202615"/>
                  </a:lnTo>
                  <a:lnTo>
                    <a:pt x="145389" y="96558"/>
                  </a:lnTo>
                  <a:lnTo>
                    <a:pt x="142887" y="95123"/>
                  </a:lnTo>
                  <a:lnTo>
                    <a:pt x="134073" y="91376"/>
                  </a:lnTo>
                  <a:lnTo>
                    <a:pt x="124663" y="88696"/>
                  </a:lnTo>
                  <a:lnTo>
                    <a:pt x="114325" y="87033"/>
                  </a:lnTo>
                  <a:lnTo>
                    <a:pt x="113576" y="87033"/>
                  </a:lnTo>
                  <a:lnTo>
                    <a:pt x="104101" y="86550"/>
                  </a:lnTo>
                  <a:lnTo>
                    <a:pt x="65608" y="94234"/>
                  </a:lnTo>
                  <a:lnTo>
                    <a:pt x="46685" y="106540"/>
                  </a:lnTo>
                  <a:lnTo>
                    <a:pt x="46596" y="105371"/>
                  </a:lnTo>
                  <a:lnTo>
                    <a:pt x="45466" y="90538"/>
                  </a:lnTo>
                  <a:lnTo>
                    <a:pt x="12941" y="90538"/>
                  </a:lnTo>
                  <a:lnTo>
                    <a:pt x="12941" y="240639"/>
                  </a:lnTo>
                  <a:lnTo>
                    <a:pt x="10883" y="229641"/>
                  </a:lnTo>
                  <a:lnTo>
                    <a:pt x="11010" y="230289"/>
                  </a:lnTo>
                  <a:lnTo>
                    <a:pt x="12941" y="240639"/>
                  </a:lnTo>
                  <a:lnTo>
                    <a:pt x="12941" y="90538"/>
                  </a:lnTo>
                  <a:lnTo>
                    <a:pt x="0" y="90538"/>
                  </a:lnTo>
                  <a:lnTo>
                    <a:pt x="0" y="401243"/>
                  </a:lnTo>
                  <a:lnTo>
                    <a:pt x="49060" y="401243"/>
                  </a:lnTo>
                  <a:lnTo>
                    <a:pt x="49060" y="305041"/>
                  </a:lnTo>
                  <a:lnTo>
                    <a:pt x="50253" y="306044"/>
                  </a:lnTo>
                  <a:lnTo>
                    <a:pt x="93446" y="321729"/>
                  </a:lnTo>
                  <a:lnTo>
                    <a:pt x="91948" y="321729"/>
                  </a:lnTo>
                  <a:lnTo>
                    <a:pt x="104698" y="322275"/>
                  </a:lnTo>
                  <a:lnTo>
                    <a:pt x="115214" y="321729"/>
                  </a:lnTo>
                  <a:lnTo>
                    <a:pt x="125120" y="320078"/>
                  </a:lnTo>
                  <a:lnTo>
                    <a:pt x="165277" y="296316"/>
                  </a:lnTo>
                  <a:lnTo>
                    <a:pt x="185318" y="262229"/>
                  </a:lnTo>
                  <a:lnTo>
                    <a:pt x="193103" y="228866"/>
                  </a:lnTo>
                  <a:lnTo>
                    <a:pt x="194081" y="218757"/>
                  </a:lnTo>
                  <a:lnTo>
                    <a:pt x="194094" y="218071"/>
                  </a:lnTo>
                  <a:lnTo>
                    <a:pt x="194208" y="214414"/>
                  </a:lnTo>
                  <a:lnTo>
                    <a:pt x="194449" y="206806"/>
                  </a:lnTo>
                  <a:lnTo>
                    <a:pt x="194449" y="202615"/>
                  </a:lnTo>
                  <a:close/>
                </a:path>
                <a:path w="284480" h="401319">
                  <a:moveTo>
                    <a:pt x="284314" y="0"/>
                  </a:moveTo>
                  <a:lnTo>
                    <a:pt x="235254" y="0"/>
                  </a:lnTo>
                  <a:lnTo>
                    <a:pt x="235254" y="318287"/>
                  </a:lnTo>
                  <a:lnTo>
                    <a:pt x="284314" y="318287"/>
                  </a:lnTo>
                  <a:lnTo>
                    <a:pt x="284314" y="0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042" y="2090160"/>
              <a:ext cx="208401" cy="23572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4876" y="2090160"/>
              <a:ext cx="320933" cy="235723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041529" y="2003244"/>
            <a:ext cx="1183640" cy="370205"/>
            <a:chOff x="2041529" y="2003244"/>
            <a:chExt cx="1183640" cy="370205"/>
          </a:xfrm>
        </p:grpSpPr>
        <p:sp>
          <p:nvSpPr>
            <p:cNvPr id="8" name="object 8" descr=""/>
            <p:cNvSpPr/>
            <p:nvPr/>
          </p:nvSpPr>
          <p:spPr>
            <a:xfrm>
              <a:off x="2041529" y="2019562"/>
              <a:ext cx="222885" cy="302895"/>
            </a:xfrm>
            <a:custGeom>
              <a:avLst/>
              <a:gdLst/>
              <a:ahLst/>
              <a:cxnLst/>
              <a:rect l="l" t="t" r="r" b="b"/>
              <a:pathLst>
                <a:path w="222885" h="302894">
                  <a:moveTo>
                    <a:pt x="50455" y="302332"/>
                  </a:moveTo>
                  <a:lnTo>
                    <a:pt x="0" y="302332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18485" y="666"/>
                  </a:lnTo>
                  <a:lnTo>
                    <a:pt x="160141" y="10669"/>
                  </a:lnTo>
                  <a:lnTo>
                    <a:pt x="196934" y="42178"/>
                  </a:lnTo>
                  <a:lnTo>
                    <a:pt x="197596" y="43475"/>
                  </a:lnTo>
                  <a:lnTo>
                    <a:pt x="50455" y="43475"/>
                  </a:lnTo>
                  <a:lnTo>
                    <a:pt x="50455" y="141394"/>
                  </a:lnTo>
                  <a:lnTo>
                    <a:pt x="29016" y="141394"/>
                  </a:lnTo>
                  <a:lnTo>
                    <a:pt x="29115" y="148523"/>
                  </a:lnTo>
                  <a:lnTo>
                    <a:pt x="29214" y="155665"/>
                  </a:lnTo>
                  <a:lnTo>
                    <a:pt x="29303" y="162135"/>
                  </a:lnTo>
                  <a:lnTo>
                    <a:pt x="29382" y="167862"/>
                  </a:lnTo>
                  <a:lnTo>
                    <a:pt x="29507" y="176886"/>
                  </a:lnTo>
                  <a:lnTo>
                    <a:pt x="29614" y="184670"/>
                  </a:lnTo>
                  <a:lnTo>
                    <a:pt x="50455" y="184670"/>
                  </a:lnTo>
                  <a:lnTo>
                    <a:pt x="50455" y="302332"/>
                  </a:lnTo>
                  <a:close/>
                </a:path>
                <a:path w="222885" h="302894">
                  <a:moveTo>
                    <a:pt x="109026" y="184670"/>
                  </a:moveTo>
                  <a:lnTo>
                    <a:pt x="50455" y="184670"/>
                  </a:lnTo>
                  <a:lnTo>
                    <a:pt x="50455" y="141394"/>
                  </a:lnTo>
                  <a:lnTo>
                    <a:pt x="103303" y="141394"/>
                  </a:lnTo>
                  <a:lnTo>
                    <a:pt x="112489" y="140989"/>
                  </a:lnTo>
                  <a:lnTo>
                    <a:pt x="149882" y="122629"/>
                  </a:lnTo>
                  <a:lnTo>
                    <a:pt x="159542" y="102040"/>
                  </a:lnTo>
                  <a:lnTo>
                    <a:pt x="159542" y="93132"/>
                  </a:lnTo>
                  <a:lnTo>
                    <a:pt x="143787" y="53712"/>
                  </a:lnTo>
                  <a:lnTo>
                    <a:pt x="102107" y="43475"/>
                  </a:lnTo>
                  <a:lnTo>
                    <a:pt x="197596" y="43475"/>
                  </a:lnTo>
                  <a:lnTo>
                    <a:pt x="202562" y="53215"/>
                  </a:lnTo>
                  <a:lnTo>
                    <a:pt x="206582" y="65387"/>
                  </a:lnTo>
                  <a:lnTo>
                    <a:pt x="208994" y="78692"/>
                  </a:lnTo>
                  <a:lnTo>
                    <a:pt x="209798" y="93132"/>
                  </a:lnTo>
                  <a:lnTo>
                    <a:pt x="209336" y="102040"/>
                  </a:lnTo>
                  <a:lnTo>
                    <a:pt x="209256" y="103577"/>
                  </a:lnTo>
                  <a:lnTo>
                    <a:pt x="196318" y="140708"/>
                  </a:lnTo>
                  <a:lnTo>
                    <a:pt x="180516" y="158545"/>
                  </a:lnTo>
                  <a:lnTo>
                    <a:pt x="148673" y="158545"/>
                  </a:lnTo>
                  <a:lnTo>
                    <a:pt x="95127" y="158744"/>
                  </a:lnTo>
                  <a:lnTo>
                    <a:pt x="109026" y="184670"/>
                  </a:lnTo>
                  <a:close/>
                </a:path>
                <a:path w="222885" h="302894">
                  <a:moveTo>
                    <a:pt x="50455" y="184670"/>
                  </a:moveTo>
                  <a:lnTo>
                    <a:pt x="29614" y="184670"/>
                  </a:lnTo>
                  <a:lnTo>
                    <a:pt x="29507" y="176886"/>
                  </a:lnTo>
                  <a:lnTo>
                    <a:pt x="29382" y="167862"/>
                  </a:lnTo>
                  <a:lnTo>
                    <a:pt x="29303" y="162135"/>
                  </a:lnTo>
                  <a:lnTo>
                    <a:pt x="29214" y="155665"/>
                  </a:lnTo>
                  <a:lnTo>
                    <a:pt x="29115" y="148523"/>
                  </a:lnTo>
                  <a:lnTo>
                    <a:pt x="29016" y="141394"/>
                  </a:lnTo>
                  <a:lnTo>
                    <a:pt x="50455" y="141394"/>
                  </a:lnTo>
                  <a:lnTo>
                    <a:pt x="50455" y="184670"/>
                  </a:lnTo>
                  <a:close/>
                </a:path>
                <a:path w="222885" h="302894">
                  <a:moveTo>
                    <a:pt x="222761" y="302332"/>
                  </a:moveTo>
                  <a:lnTo>
                    <a:pt x="172106" y="302332"/>
                  </a:lnTo>
                  <a:lnTo>
                    <a:pt x="95127" y="158744"/>
                  </a:lnTo>
                  <a:lnTo>
                    <a:pt x="148673" y="158545"/>
                  </a:lnTo>
                  <a:lnTo>
                    <a:pt x="156975" y="173551"/>
                  </a:lnTo>
                  <a:lnTo>
                    <a:pt x="149016" y="176886"/>
                  </a:lnTo>
                  <a:lnTo>
                    <a:pt x="138502" y="180182"/>
                  </a:lnTo>
                  <a:lnTo>
                    <a:pt x="126935" y="184670"/>
                  </a:lnTo>
                  <a:lnTo>
                    <a:pt x="163126" y="184670"/>
                  </a:lnTo>
                  <a:lnTo>
                    <a:pt x="222761" y="292460"/>
                  </a:lnTo>
                  <a:lnTo>
                    <a:pt x="222761" y="302332"/>
                  </a:lnTo>
                  <a:close/>
                </a:path>
                <a:path w="222885" h="302894">
                  <a:moveTo>
                    <a:pt x="156975" y="173551"/>
                  </a:moveTo>
                  <a:lnTo>
                    <a:pt x="148783" y="158744"/>
                  </a:lnTo>
                  <a:lnTo>
                    <a:pt x="148673" y="158545"/>
                  </a:lnTo>
                  <a:lnTo>
                    <a:pt x="180516" y="158545"/>
                  </a:lnTo>
                  <a:lnTo>
                    <a:pt x="176294" y="162135"/>
                  </a:lnTo>
                  <a:lnTo>
                    <a:pt x="167912" y="167862"/>
                  </a:lnTo>
                  <a:lnTo>
                    <a:pt x="158819" y="172779"/>
                  </a:lnTo>
                  <a:lnTo>
                    <a:pt x="156975" y="173551"/>
                  </a:lnTo>
                  <a:close/>
                </a:path>
                <a:path w="222885" h="302894">
                  <a:moveTo>
                    <a:pt x="163126" y="184670"/>
                  </a:moveTo>
                  <a:lnTo>
                    <a:pt x="126935" y="184670"/>
                  </a:lnTo>
                  <a:lnTo>
                    <a:pt x="138502" y="180182"/>
                  </a:lnTo>
                  <a:lnTo>
                    <a:pt x="149016" y="176886"/>
                  </a:lnTo>
                  <a:lnTo>
                    <a:pt x="156975" y="173551"/>
                  </a:lnTo>
                  <a:lnTo>
                    <a:pt x="163126" y="184670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7000" y="2090160"/>
              <a:ext cx="397569" cy="23572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707383" y="2015574"/>
              <a:ext cx="250190" cy="357505"/>
            </a:xfrm>
            <a:custGeom>
              <a:avLst/>
              <a:gdLst/>
              <a:ahLst/>
              <a:cxnLst/>
              <a:rect l="l" t="t" r="r" b="b"/>
              <a:pathLst>
                <a:path w="250189" h="357505">
                  <a:moveTo>
                    <a:pt x="123047" y="310310"/>
                  </a:moveTo>
                  <a:lnTo>
                    <a:pt x="84981" y="304644"/>
                  </a:lnTo>
                  <a:lnTo>
                    <a:pt x="42914" y="279990"/>
                  </a:lnTo>
                  <a:lnTo>
                    <a:pt x="13829" y="237930"/>
                  </a:lnTo>
                  <a:lnTo>
                    <a:pt x="2213" y="196286"/>
                  </a:lnTo>
                  <a:lnTo>
                    <a:pt x="0" y="164328"/>
                  </a:lnTo>
                  <a:lnTo>
                    <a:pt x="13" y="145582"/>
                  </a:lnTo>
                  <a:lnTo>
                    <a:pt x="4936" y="99296"/>
                  </a:lnTo>
                  <a:lnTo>
                    <a:pt x="19519" y="60551"/>
                  </a:lnTo>
                  <a:lnTo>
                    <a:pt x="51926" y="22535"/>
                  </a:lnTo>
                  <a:lnTo>
                    <a:pt x="96723" y="2542"/>
                  </a:lnTo>
                  <a:lnTo>
                    <a:pt x="122648" y="0"/>
                  </a:lnTo>
                  <a:lnTo>
                    <a:pt x="136240" y="635"/>
                  </a:lnTo>
                  <a:lnTo>
                    <a:pt x="173203" y="10170"/>
                  </a:lnTo>
                  <a:lnTo>
                    <a:pt x="212092" y="39486"/>
                  </a:lnTo>
                  <a:lnTo>
                    <a:pt x="216034" y="44671"/>
                  </a:lnTo>
                  <a:lnTo>
                    <a:pt x="122648" y="44671"/>
                  </a:lnTo>
                  <a:lnTo>
                    <a:pt x="114664" y="45070"/>
                  </a:lnTo>
                  <a:lnTo>
                    <a:pt x="75309" y="64103"/>
                  </a:lnTo>
                  <a:lnTo>
                    <a:pt x="55341" y="101508"/>
                  </a:lnTo>
                  <a:lnTo>
                    <a:pt x="50056" y="145582"/>
                  </a:lnTo>
                  <a:lnTo>
                    <a:pt x="50056" y="164328"/>
                  </a:lnTo>
                  <a:lnTo>
                    <a:pt x="55341" y="208800"/>
                  </a:lnTo>
                  <a:lnTo>
                    <a:pt x="75458" y="246405"/>
                  </a:lnTo>
                  <a:lnTo>
                    <a:pt x="115057" y="265438"/>
                  </a:lnTo>
                  <a:lnTo>
                    <a:pt x="123047" y="265837"/>
                  </a:lnTo>
                  <a:lnTo>
                    <a:pt x="159443" y="265837"/>
                  </a:lnTo>
                  <a:lnTo>
                    <a:pt x="133018" y="292262"/>
                  </a:lnTo>
                  <a:lnTo>
                    <a:pt x="151841" y="307210"/>
                  </a:lnTo>
                  <a:lnTo>
                    <a:pt x="149571" y="307792"/>
                  </a:lnTo>
                  <a:lnTo>
                    <a:pt x="136633" y="309680"/>
                  </a:lnTo>
                  <a:lnTo>
                    <a:pt x="123047" y="310310"/>
                  </a:lnTo>
                  <a:close/>
                </a:path>
                <a:path w="250189" h="357505">
                  <a:moveTo>
                    <a:pt x="159443" y="265837"/>
                  </a:moveTo>
                  <a:lnTo>
                    <a:pt x="123047" y="265837"/>
                  </a:lnTo>
                  <a:lnTo>
                    <a:pt x="131467" y="265438"/>
                  </a:lnTo>
                  <a:lnTo>
                    <a:pt x="139375" y="264242"/>
                  </a:lnTo>
                  <a:lnTo>
                    <a:pt x="176294" y="240510"/>
                  </a:lnTo>
                  <a:lnTo>
                    <a:pt x="192635" y="198841"/>
                  </a:lnTo>
                  <a:lnTo>
                    <a:pt x="195439" y="164328"/>
                  </a:lnTo>
                  <a:lnTo>
                    <a:pt x="195439" y="145582"/>
                  </a:lnTo>
                  <a:lnTo>
                    <a:pt x="190354" y="101508"/>
                  </a:lnTo>
                  <a:lnTo>
                    <a:pt x="171059" y="64103"/>
                  </a:lnTo>
                  <a:lnTo>
                    <a:pt x="131067" y="45070"/>
                  </a:lnTo>
                  <a:lnTo>
                    <a:pt x="122648" y="44671"/>
                  </a:lnTo>
                  <a:lnTo>
                    <a:pt x="216034" y="44671"/>
                  </a:lnTo>
                  <a:lnTo>
                    <a:pt x="236883" y="85455"/>
                  </a:lnTo>
                  <a:lnTo>
                    <a:pt x="244955" y="129559"/>
                  </a:lnTo>
                  <a:lnTo>
                    <a:pt x="245496" y="164328"/>
                  </a:lnTo>
                  <a:lnTo>
                    <a:pt x="244966" y="180718"/>
                  </a:lnTo>
                  <a:lnTo>
                    <a:pt x="237020" y="224955"/>
                  </a:lnTo>
                  <a:lnTo>
                    <a:pt x="221084" y="259056"/>
                  </a:lnTo>
                  <a:lnTo>
                    <a:pt x="166223" y="259056"/>
                  </a:lnTo>
                  <a:lnTo>
                    <a:pt x="159443" y="265837"/>
                  </a:lnTo>
                  <a:close/>
                </a:path>
                <a:path w="250189" h="357505">
                  <a:moveTo>
                    <a:pt x="151841" y="307210"/>
                  </a:moveTo>
                  <a:lnTo>
                    <a:pt x="133018" y="292262"/>
                  </a:lnTo>
                  <a:lnTo>
                    <a:pt x="166223" y="259056"/>
                  </a:lnTo>
                  <a:lnTo>
                    <a:pt x="198413" y="284554"/>
                  </a:lnTo>
                  <a:lnTo>
                    <a:pt x="161860" y="304644"/>
                  </a:lnTo>
                  <a:lnTo>
                    <a:pt x="151841" y="307210"/>
                  </a:lnTo>
                  <a:close/>
                </a:path>
                <a:path w="250189" h="357505">
                  <a:moveTo>
                    <a:pt x="198413" y="284554"/>
                  </a:moveTo>
                  <a:lnTo>
                    <a:pt x="166223" y="259056"/>
                  </a:lnTo>
                  <a:lnTo>
                    <a:pt x="221084" y="259056"/>
                  </a:lnTo>
                  <a:lnTo>
                    <a:pt x="219931" y="260964"/>
                  </a:lnTo>
                  <a:lnTo>
                    <a:pt x="212291" y="271023"/>
                  </a:lnTo>
                  <a:lnTo>
                    <a:pt x="203809" y="279990"/>
                  </a:lnTo>
                  <a:lnTo>
                    <a:pt x="198413" y="284554"/>
                  </a:lnTo>
                  <a:close/>
                </a:path>
                <a:path w="250189" h="357505">
                  <a:moveTo>
                    <a:pt x="214883" y="357275"/>
                  </a:moveTo>
                  <a:lnTo>
                    <a:pt x="151841" y="307210"/>
                  </a:lnTo>
                  <a:lnTo>
                    <a:pt x="161860" y="304644"/>
                  </a:lnTo>
                  <a:lnTo>
                    <a:pt x="173502" y="300238"/>
                  </a:lnTo>
                  <a:lnTo>
                    <a:pt x="184415" y="294598"/>
                  </a:lnTo>
                  <a:lnTo>
                    <a:pt x="194517" y="287849"/>
                  </a:lnTo>
                  <a:lnTo>
                    <a:pt x="198413" y="284554"/>
                  </a:lnTo>
                  <a:lnTo>
                    <a:pt x="249683" y="325167"/>
                  </a:lnTo>
                  <a:lnTo>
                    <a:pt x="214883" y="357275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4735" y="2003244"/>
              <a:ext cx="240110" cy="322639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61761" y="2003608"/>
            <a:ext cx="1804805" cy="322276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5286930" y="2090160"/>
            <a:ext cx="423545" cy="236220"/>
            <a:chOff x="5286930" y="2090160"/>
            <a:chExt cx="423545" cy="236220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930" y="2090160"/>
              <a:ext cx="208402" cy="23572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8765" y="2090160"/>
              <a:ext cx="181678" cy="231734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5849862" y="2015574"/>
            <a:ext cx="236854" cy="310515"/>
          </a:xfrm>
          <a:custGeom>
            <a:avLst/>
            <a:gdLst/>
            <a:ahLst/>
            <a:cxnLst/>
            <a:rect l="l" t="t" r="r" b="b"/>
            <a:pathLst>
              <a:path w="236854" h="310514">
                <a:moveTo>
                  <a:pt x="127234" y="310310"/>
                </a:moveTo>
                <a:lnTo>
                  <a:pt x="88066" y="304813"/>
                </a:lnTo>
                <a:lnTo>
                  <a:pt x="44559" y="280831"/>
                </a:lnTo>
                <a:lnTo>
                  <a:pt x="20416" y="251229"/>
                </a:lnTo>
                <a:lnTo>
                  <a:pt x="5160" y="212764"/>
                </a:lnTo>
                <a:lnTo>
                  <a:pt x="0" y="166323"/>
                </a:lnTo>
                <a:lnTo>
                  <a:pt x="0" y="143787"/>
                </a:lnTo>
                <a:lnTo>
                  <a:pt x="4487" y="97551"/>
                </a:lnTo>
                <a:lnTo>
                  <a:pt x="17899" y="59254"/>
                </a:lnTo>
                <a:lnTo>
                  <a:pt x="49333" y="21837"/>
                </a:lnTo>
                <a:lnTo>
                  <a:pt x="95102" y="2442"/>
                </a:lnTo>
                <a:lnTo>
                  <a:pt x="122847" y="0"/>
                </a:lnTo>
                <a:lnTo>
                  <a:pt x="139518" y="760"/>
                </a:lnTo>
                <a:lnTo>
                  <a:pt x="181379" y="12164"/>
                </a:lnTo>
                <a:lnTo>
                  <a:pt x="218671" y="45769"/>
                </a:lnTo>
                <a:lnTo>
                  <a:pt x="233928" y="84788"/>
                </a:lnTo>
                <a:lnTo>
                  <a:pt x="236819" y="100910"/>
                </a:lnTo>
                <a:lnTo>
                  <a:pt x="186365" y="100910"/>
                </a:lnTo>
                <a:lnTo>
                  <a:pt x="184533" y="91581"/>
                </a:lnTo>
                <a:lnTo>
                  <a:pt x="182227" y="83236"/>
                </a:lnTo>
                <a:lnTo>
                  <a:pt x="156351" y="50654"/>
                </a:lnTo>
                <a:lnTo>
                  <a:pt x="122847" y="43475"/>
                </a:lnTo>
                <a:lnTo>
                  <a:pt x="113804" y="43899"/>
                </a:lnTo>
                <a:lnTo>
                  <a:pt x="78399" y="58432"/>
                </a:lnTo>
                <a:lnTo>
                  <a:pt x="57652" y="91961"/>
                </a:lnTo>
                <a:lnTo>
                  <a:pt x="50934" y="131797"/>
                </a:lnTo>
                <a:lnTo>
                  <a:pt x="50654" y="143389"/>
                </a:lnTo>
                <a:lnTo>
                  <a:pt x="50654" y="166323"/>
                </a:lnTo>
                <a:lnTo>
                  <a:pt x="56238" y="209399"/>
                </a:lnTo>
                <a:lnTo>
                  <a:pt x="77316" y="247047"/>
                </a:lnTo>
                <a:lnTo>
                  <a:pt x="110981" y="265388"/>
                </a:lnTo>
                <a:lnTo>
                  <a:pt x="127435" y="267034"/>
                </a:lnTo>
                <a:lnTo>
                  <a:pt x="136813" y="266834"/>
                </a:lnTo>
                <a:lnTo>
                  <a:pt x="181712" y="253240"/>
                </a:lnTo>
                <a:lnTo>
                  <a:pt x="185667" y="249683"/>
                </a:lnTo>
                <a:lnTo>
                  <a:pt x="185667" y="192846"/>
                </a:lnTo>
                <a:lnTo>
                  <a:pt x="118460" y="192846"/>
                </a:lnTo>
                <a:lnTo>
                  <a:pt x="118460" y="149770"/>
                </a:lnTo>
                <a:lnTo>
                  <a:pt x="235924" y="149770"/>
                </a:lnTo>
                <a:lnTo>
                  <a:pt x="235924" y="263843"/>
                </a:lnTo>
                <a:lnTo>
                  <a:pt x="201721" y="294355"/>
                </a:lnTo>
                <a:lnTo>
                  <a:pt x="157772" y="308415"/>
                </a:lnTo>
                <a:lnTo>
                  <a:pt x="143244" y="309836"/>
                </a:lnTo>
                <a:lnTo>
                  <a:pt x="127234" y="310310"/>
                </a:lnTo>
                <a:close/>
              </a:path>
            </a:pathLst>
          </a:custGeom>
          <a:solidFill>
            <a:srgbClr val="2D3B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132322" y="2015578"/>
            <a:ext cx="288290" cy="310515"/>
          </a:xfrm>
          <a:custGeom>
            <a:avLst/>
            <a:gdLst/>
            <a:ahLst/>
            <a:cxnLst/>
            <a:rect l="l" t="t" r="r" b="b"/>
            <a:pathLst>
              <a:path w="288289" h="310514">
                <a:moveTo>
                  <a:pt x="51841" y="78574"/>
                </a:moveTo>
                <a:lnTo>
                  <a:pt x="2794" y="78574"/>
                </a:lnTo>
                <a:lnTo>
                  <a:pt x="2794" y="306324"/>
                </a:lnTo>
                <a:lnTo>
                  <a:pt x="51841" y="306324"/>
                </a:lnTo>
                <a:lnTo>
                  <a:pt x="51841" y="78574"/>
                </a:lnTo>
                <a:close/>
              </a:path>
              <a:path w="288289" h="310514">
                <a:moveTo>
                  <a:pt x="55638" y="19812"/>
                </a:moveTo>
                <a:lnTo>
                  <a:pt x="53174" y="13398"/>
                </a:lnTo>
                <a:lnTo>
                  <a:pt x="48260" y="8077"/>
                </a:lnTo>
                <a:lnTo>
                  <a:pt x="43332" y="2692"/>
                </a:lnTo>
                <a:lnTo>
                  <a:pt x="36487" y="0"/>
                </a:lnTo>
                <a:lnTo>
                  <a:pt x="18745" y="0"/>
                </a:lnTo>
                <a:lnTo>
                  <a:pt x="11861" y="2692"/>
                </a:lnTo>
                <a:lnTo>
                  <a:pt x="2349" y="13398"/>
                </a:lnTo>
                <a:lnTo>
                  <a:pt x="0" y="19812"/>
                </a:lnTo>
                <a:lnTo>
                  <a:pt x="0" y="34569"/>
                </a:lnTo>
                <a:lnTo>
                  <a:pt x="2349" y="40855"/>
                </a:lnTo>
                <a:lnTo>
                  <a:pt x="7073" y="46164"/>
                </a:lnTo>
                <a:lnTo>
                  <a:pt x="11861" y="51422"/>
                </a:lnTo>
                <a:lnTo>
                  <a:pt x="18745" y="54051"/>
                </a:lnTo>
                <a:lnTo>
                  <a:pt x="36487" y="54051"/>
                </a:lnTo>
                <a:lnTo>
                  <a:pt x="43332" y="51422"/>
                </a:lnTo>
                <a:lnTo>
                  <a:pt x="53200" y="40855"/>
                </a:lnTo>
                <a:lnTo>
                  <a:pt x="55638" y="34569"/>
                </a:lnTo>
                <a:lnTo>
                  <a:pt x="55638" y="19812"/>
                </a:lnTo>
                <a:close/>
              </a:path>
              <a:path w="288289" h="310514">
                <a:moveTo>
                  <a:pt x="205206" y="304723"/>
                </a:moveTo>
                <a:lnTo>
                  <a:pt x="205143" y="290563"/>
                </a:lnTo>
                <a:lnTo>
                  <a:pt x="205028" y="266636"/>
                </a:lnTo>
                <a:lnTo>
                  <a:pt x="205003" y="262750"/>
                </a:lnTo>
                <a:lnTo>
                  <a:pt x="198488" y="264210"/>
                </a:lnTo>
                <a:lnTo>
                  <a:pt x="193636" y="265239"/>
                </a:lnTo>
                <a:lnTo>
                  <a:pt x="190449" y="265836"/>
                </a:lnTo>
                <a:lnTo>
                  <a:pt x="187325" y="266369"/>
                </a:lnTo>
                <a:lnTo>
                  <a:pt x="184404" y="266636"/>
                </a:lnTo>
                <a:lnTo>
                  <a:pt x="178219" y="266636"/>
                </a:lnTo>
                <a:lnTo>
                  <a:pt x="163931" y="253072"/>
                </a:lnTo>
                <a:lnTo>
                  <a:pt x="163931" y="118859"/>
                </a:lnTo>
                <a:lnTo>
                  <a:pt x="204216" y="118859"/>
                </a:lnTo>
                <a:lnTo>
                  <a:pt x="204216" y="78574"/>
                </a:lnTo>
                <a:lnTo>
                  <a:pt x="163931" y="78574"/>
                </a:lnTo>
                <a:lnTo>
                  <a:pt x="163931" y="26123"/>
                </a:lnTo>
                <a:lnTo>
                  <a:pt x="115062" y="26123"/>
                </a:lnTo>
                <a:lnTo>
                  <a:pt x="115062" y="78574"/>
                </a:lnTo>
                <a:lnTo>
                  <a:pt x="75577" y="78574"/>
                </a:lnTo>
                <a:lnTo>
                  <a:pt x="75577" y="118859"/>
                </a:lnTo>
                <a:lnTo>
                  <a:pt x="115062" y="118859"/>
                </a:lnTo>
                <a:lnTo>
                  <a:pt x="115062" y="246697"/>
                </a:lnTo>
                <a:lnTo>
                  <a:pt x="115531" y="257657"/>
                </a:lnTo>
                <a:lnTo>
                  <a:pt x="131368" y="296125"/>
                </a:lnTo>
                <a:lnTo>
                  <a:pt x="162864" y="309841"/>
                </a:lnTo>
                <a:lnTo>
                  <a:pt x="161759" y="309841"/>
                </a:lnTo>
                <a:lnTo>
                  <a:pt x="170700" y="310311"/>
                </a:lnTo>
                <a:lnTo>
                  <a:pt x="177685" y="310311"/>
                </a:lnTo>
                <a:lnTo>
                  <a:pt x="183705" y="309841"/>
                </a:lnTo>
                <a:lnTo>
                  <a:pt x="193802" y="307987"/>
                </a:lnTo>
                <a:lnTo>
                  <a:pt x="199288" y="306590"/>
                </a:lnTo>
                <a:lnTo>
                  <a:pt x="205206" y="304723"/>
                </a:lnTo>
                <a:close/>
              </a:path>
              <a:path w="288289" h="310514">
                <a:moveTo>
                  <a:pt x="287896" y="4178"/>
                </a:moveTo>
                <a:lnTo>
                  <a:pt x="237439" y="4178"/>
                </a:lnTo>
                <a:lnTo>
                  <a:pt x="237439" y="128638"/>
                </a:lnTo>
                <a:lnTo>
                  <a:pt x="237439" y="171818"/>
                </a:lnTo>
                <a:lnTo>
                  <a:pt x="237439" y="306438"/>
                </a:lnTo>
                <a:lnTo>
                  <a:pt x="287896" y="306438"/>
                </a:lnTo>
                <a:lnTo>
                  <a:pt x="287896" y="171818"/>
                </a:lnTo>
                <a:lnTo>
                  <a:pt x="269951" y="171818"/>
                </a:lnTo>
                <a:lnTo>
                  <a:pt x="269951" y="128638"/>
                </a:lnTo>
                <a:lnTo>
                  <a:pt x="287896" y="128638"/>
                </a:lnTo>
                <a:lnTo>
                  <a:pt x="287896" y="4178"/>
                </a:lnTo>
                <a:close/>
              </a:path>
            </a:pathLst>
          </a:custGeom>
          <a:solidFill>
            <a:srgbClr val="2D3B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554635" y="2019756"/>
            <a:ext cx="50800" cy="302260"/>
          </a:xfrm>
          <a:custGeom>
            <a:avLst/>
            <a:gdLst/>
            <a:ahLst/>
            <a:cxnLst/>
            <a:rect l="l" t="t" r="r" b="b"/>
            <a:pathLst>
              <a:path w="50800" h="302260">
                <a:moveTo>
                  <a:pt x="50253" y="0"/>
                </a:moveTo>
                <a:lnTo>
                  <a:pt x="0" y="0"/>
                </a:lnTo>
                <a:lnTo>
                  <a:pt x="0" y="124460"/>
                </a:lnTo>
                <a:lnTo>
                  <a:pt x="0" y="167640"/>
                </a:lnTo>
                <a:lnTo>
                  <a:pt x="0" y="302260"/>
                </a:lnTo>
                <a:lnTo>
                  <a:pt x="50253" y="302260"/>
                </a:lnTo>
                <a:lnTo>
                  <a:pt x="50253" y="167640"/>
                </a:lnTo>
                <a:lnTo>
                  <a:pt x="16751" y="167640"/>
                </a:lnTo>
                <a:lnTo>
                  <a:pt x="16751" y="124460"/>
                </a:lnTo>
                <a:lnTo>
                  <a:pt x="50253" y="124460"/>
                </a:lnTo>
                <a:lnTo>
                  <a:pt x="50253" y="0"/>
                </a:lnTo>
                <a:close/>
              </a:path>
            </a:pathLst>
          </a:custGeom>
          <a:solidFill>
            <a:srgbClr val="2D3B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6402273" y="2144407"/>
            <a:ext cx="203200" cy="43815"/>
          </a:xfrm>
          <a:custGeom>
            <a:avLst/>
            <a:gdLst/>
            <a:ahLst/>
            <a:cxnLst/>
            <a:rect l="l" t="t" r="r" b="b"/>
            <a:pathLst>
              <a:path w="203200" h="43814">
                <a:moveTo>
                  <a:pt x="152361" y="0"/>
                </a:moveTo>
                <a:lnTo>
                  <a:pt x="17945" y="0"/>
                </a:lnTo>
                <a:lnTo>
                  <a:pt x="0" y="0"/>
                </a:lnTo>
                <a:lnTo>
                  <a:pt x="0" y="43281"/>
                </a:lnTo>
                <a:lnTo>
                  <a:pt x="17945" y="43281"/>
                </a:lnTo>
                <a:lnTo>
                  <a:pt x="152361" y="43281"/>
                </a:lnTo>
                <a:lnTo>
                  <a:pt x="152361" y="0"/>
                </a:lnTo>
                <a:close/>
              </a:path>
              <a:path w="203200" h="43814">
                <a:moveTo>
                  <a:pt x="202615" y="0"/>
                </a:moveTo>
                <a:lnTo>
                  <a:pt x="169113" y="0"/>
                </a:lnTo>
                <a:lnTo>
                  <a:pt x="169113" y="43281"/>
                </a:lnTo>
                <a:lnTo>
                  <a:pt x="202615" y="43281"/>
                </a:lnTo>
                <a:lnTo>
                  <a:pt x="202615" y="0"/>
                </a:lnTo>
                <a:close/>
              </a:path>
            </a:pathLst>
          </a:custGeom>
          <a:solidFill>
            <a:srgbClr val="2D3B4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6651145" y="2003608"/>
            <a:ext cx="418465" cy="322580"/>
            <a:chOff x="6651145" y="2003608"/>
            <a:chExt cx="418465" cy="322580"/>
          </a:xfrm>
        </p:grpSpPr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1145" y="2094148"/>
              <a:ext cx="181878" cy="23173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874522" y="2003608"/>
              <a:ext cx="194945" cy="322580"/>
            </a:xfrm>
            <a:custGeom>
              <a:avLst/>
              <a:gdLst/>
              <a:ahLst/>
              <a:cxnLst/>
              <a:rect l="l" t="t" r="r" b="b"/>
              <a:pathLst>
                <a:path w="194945" h="322580">
                  <a:moveTo>
                    <a:pt x="45469" y="318287"/>
                  </a:moveTo>
                  <a:lnTo>
                    <a:pt x="0" y="318287"/>
                  </a:lnTo>
                  <a:lnTo>
                    <a:pt x="0" y="0"/>
                  </a:lnTo>
                  <a:lnTo>
                    <a:pt x="49059" y="0"/>
                  </a:lnTo>
                  <a:lnTo>
                    <a:pt x="49059" y="105298"/>
                  </a:lnTo>
                  <a:lnTo>
                    <a:pt x="44297" y="109561"/>
                  </a:lnTo>
                  <a:lnTo>
                    <a:pt x="38290" y="116366"/>
                  </a:lnTo>
                  <a:lnTo>
                    <a:pt x="20429" y="150235"/>
                  </a:lnTo>
                  <a:lnTo>
                    <a:pt x="11388" y="194972"/>
                  </a:lnTo>
                  <a:lnTo>
                    <a:pt x="11406" y="214404"/>
                  </a:lnTo>
                  <a:lnTo>
                    <a:pt x="20242" y="258222"/>
                  </a:lnTo>
                  <a:lnTo>
                    <a:pt x="23818" y="267794"/>
                  </a:lnTo>
                  <a:lnTo>
                    <a:pt x="23931" y="268093"/>
                  </a:lnTo>
                  <a:lnTo>
                    <a:pt x="46728" y="301575"/>
                  </a:lnTo>
                  <a:lnTo>
                    <a:pt x="45540" y="317340"/>
                  </a:lnTo>
                  <a:lnTo>
                    <a:pt x="45469" y="318287"/>
                  </a:lnTo>
                  <a:close/>
                </a:path>
                <a:path w="194945" h="322580">
                  <a:moveTo>
                    <a:pt x="49059" y="158359"/>
                  </a:moveTo>
                  <a:lnTo>
                    <a:pt x="49059" y="105298"/>
                  </a:lnTo>
                  <a:lnTo>
                    <a:pt x="50953" y="103603"/>
                  </a:lnTo>
                  <a:lnTo>
                    <a:pt x="93992" y="87032"/>
                  </a:lnTo>
                  <a:lnTo>
                    <a:pt x="104500" y="86552"/>
                  </a:lnTo>
                  <a:lnTo>
                    <a:pt x="113969" y="87032"/>
                  </a:lnTo>
                  <a:lnTo>
                    <a:pt x="114727" y="87032"/>
                  </a:lnTo>
                  <a:lnTo>
                    <a:pt x="151459" y="99807"/>
                  </a:lnTo>
                  <a:lnTo>
                    <a:pt x="178320" y="129628"/>
                  </a:lnTo>
                  <a:lnTo>
                    <a:pt x="86884" y="129628"/>
                  </a:lnTo>
                  <a:lnTo>
                    <a:pt x="79638" y="131058"/>
                  </a:lnTo>
                  <a:lnTo>
                    <a:pt x="73588" y="133916"/>
                  </a:lnTo>
                  <a:lnTo>
                    <a:pt x="67539" y="136708"/>
                  </a:lnTo>
                  <a:lnTo>
                    <a:pt x="62354" y="140530"/>
                  </a:lnTo>
                  <a:lnTo>
                    <a:pt x="53712" y="150235"/>
                  </a:lnTo>
                  <a:lnTo>
                    <a:pt x="50155" y="155853"/>
                  </a:lnTo>
                  <a:lnTo>
                    <a:pt x="49059" y="158359"/>
                  </a:lnTo>
                  <a:close/>
                </a:path>
                <a:path w="194945" h="322580">
                  <a:moveTo>
                    <a:pt x="46728" y="301575"/>
                  </a:moveTo>
                  <a:lnTo>
                    <a:pt x="23931" y="268093"/>
                  </a:lnTo>
                  <a:lnTo>
                    <a:pt x="12863" y="226139"/>
                  </a:lnTo>
                  <a:lnTo>
                    <a:pt x="11388" y="194972"/>
                  </a:lnTo>
                  <a:lnTo>
                    <a:pt x="12863" y="183000"/>
                  </a:lnTo>
                  <a:lnTo>
                    <a:pt x="23931" y="140933"/>
                  </a:lnTo>
                  <a:lnTo>
                    <a:pt x="49059" y="105298"/>
                  </a:lnTo>
                  <a:lnTo>
                    <a:pt x="49059" y="158359"/>
                  </a:lnTo>
                  <a:lnTo>
                    <a:pt x="44638" y="168550"/>
                  </a:lnTo>
                  <a:lnTo>
                    <a:pt x="42611" y="174965"/>
                  </a:lnTo>
                  <a:lnTo>
                    <a:pt x="41281" y="181479"/>
                  </a:lnTo>
                  <a:lnTo>
                    <a:pt x="41281" y="228245"/>
                  </a:lnTo>
                  <a:lnTo>
                    <a:pt x="42964" y="234440"/>
                  </a:lnTo>
                  <a:lnTo>
                    <a:pt x="45120" y="240560"/>
                  </a:lnTo>
                  <a:lnTo>
                    <a:pt x="47750" y="246605"/>
                  </a:lnTo>
                  <a:lnTo>
                    <a:pt x="49059" y="249124"/>
                  </a:lnTo>
                  <a:lnTo>
                    <a:pt x="48977" y="271721"/>
                  </a:lnTo>
                  <a:lnTo>
                    <a:pt x="46728" y="301575"/>
                  </a:lnTo>
                  <a:close/>
                </a:path>
                <a:path w="194945" h="322580">
                  <a:moveTo>
                    <a:pt x="177916" y="279000"/>
                  </a:moveTo>
                  <a:lnTo>
                    <a:pt x="104633" y="279000"/>
                  </a:lnTo>
                  <a:lnTo>
                    <a:pt x="112427" y="277180"/>
                  </a:lnTo>
                  <a:lnTo>
                    <a:pt x="112280" y="277180"/>
                  </a:lnTo>
                  <a:lnTo>
                    <a:pt x="124608" y="270125"/>
                  </a:lnTo>
                  <a:lnTo>
                    <a:pt x="129728" y="265106"/>
                  </a:lnTo>
                  <a:lnTo>
                    <a:pt x="133779" y="258558"/>
                  </a:lnTo>
                  <a:lnTo>
                    <a:pt x="137785" y="252176"/>
                  </a:lnTo>
                  <a:lnTo>
                    <a:pt x="145595" y="214404"/>
                  </a:lnTo>
                  <a:lnTo>
                    <a:pt x="145782" y="206806"/>
                  </a:lnTo>
                  <a:lnTo>
                    <a:pt x="145782" y="202619"/>
                  </a:lnTo>
                  <a:lnTo>
                    <a:pt x="141029" y="164628"/>
                  </a:lnTo>
                  <a:lnTo>
                    <a:pt x="112611" y="131456"/>
                  </a:lnTo>
                  <a:lnTo>
                    <a:pt x="104765" y="129628"/>
                  </a:lnTo>
                  <a:lnTo>
                    <a:pt x="178320" y="129628"/>
                  </a:lnTo>
                  <a:lnTo>
                    <a:pt x="191531" y="166796"/>
                  </a:lnTo>
                  <a:lnTo>
                    <a:pt x="194840" y="202619"/>
                  </a:lnTo>
                  <a:lnTo>
                    <a:pt x="194840" y="206806"/>
                  </a:lnTo>
                  <a:lnTo>
                    <a:pt x="188958" y="252176"/>
                  </a:lnTo>
                  <a:lnTo>
                    <a:pt x="181770" y="271721"/>
                  </a:lnTo>
                  <a:lnTo>
                    <a:pt x="177916" y="279000"/>
                  </a:lnTo>
                  <a:close/>
                </a:path>
                <a:path w="194945" h="322580">
                  <a:moveTo>
                    <a:pt x="49059" y="249124"/>
                  </a:moveTo>
                  <a:lnTo>
                    <a:pt x="47750" y="246605"/>
                  </a:lnTo>
                  <a:lnTo>
                    <a:pt x="45120" y="240560"/>
                  </a:lnTo>
                  <a:lnTo>
                    <a:pt x="42964" y="234440"/>
                  </a:lnTo>
                  <a:lnTo>
                    <a:pt x="41281" y="228245"/>
                  </a:lnTo>
                  <a:lnTo>
                    <a:pt x="41281" y="181479"/>
                  </a:lnTo>
                  <a:lnTo>
                    <a:pt x="42611" y="174965"/>
                  </a:lnTo>
                  <a:lnTo>
                    <a:pt x="44638" y="168550"/>
                  </a:lnTo>
                  <a:lnTo>
                    <a:pt x="49059" y="158359"/>
                  </a:lnTo>
                  <a:lnTo>
                    <a:pt x="49059" y="249124"/>
                  </a:lnTo>
                  <a:close/>
                </a:path>
                <a:path w="194945" h="322580">
                  <a:moveTo>
                    <a:pt x="104898" y="322276"/>
                  </a:moveTo>
                  <a:lnTo>
                    <a:pt x="92626" y="321727"/>
                  </a:lnTo>
                  <a:lnTo>
                    <a:pt x="93774" y="321727"/>
                  </a:lnTo>
                  <a:lnTo>
                    <a:pt x="84333" y="320381"/>
                  </a:lnTo>
                  <a:lnTo>
                    <a:pt x="46728" y="301575"/>
                  </a:lnTo>
                  <a:lnTo>
                    <a:pt x="48977" y="271721"/>
                  </a:lnTo>
                  <a:lnTo>
                    <a:pt x="49059" y="249124"/>
                  </a:lnTo>
                  <a:lnTo>
                    <a:pt x="80718" y="277180"/>
                  </a:lnTo>
                  <a:lnTo>
                    <a:pt x="95725" y="279000"/>
                  </a:lnTo>
                  <a:lnTo>
                    <a:pt x="177916" y="279000"/>
                  </a:lnTo>
                  <a:lnTo>
                    <a:pt x="177030" y="280670"/>
                  </a:lnTo>
                  <a:lnTo>
                    <a:pt x="143288" y="313501"/>
                  </a:lnTo>
                  <a:lnTo>
                    <a:pt x="115412" y="321727"/>
                  </a:lnTo>
                  <a:lnTo>
                    <a:pt x="104898" y="322276"/>
                  </a:lnTo>
                  <a:close/>
                </a:path>
              </a:pathLst>
            </a:custGeom>
            <a:solidFill>
              <a:srgbClr val="2D3B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541550" y="2717764"/>
            <a:ext cx="9371330" cy="7778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21800"/>
              </a:lnSpc>
              <a:spcBef>
                <a:spcPts val="90"/>
              </a:spcBef>
            </a:pPr>
            <a:r>
              <a:rPr dirty="0" sz="1350" spc="-100">
                <a:solidFill>
                  <a:srgbClr val="384653"/>
                </a:solidFill>
                <a:latin typeface="Arial MT"/>
                <a:cs typeface="Arial MT"/>
              </a:rPr>
              <a:t>Dive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into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the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technical</a:t>
            </a:r>
            <a:r>
              <a:rPr dirty="0" sz="1350" spc="-9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heart </a:t>
            </a:r>
            <a:r>
              <a:rPr dirty="0" sz="1350" spc="10">
                <a:solidFill>
                  <a:srgbClr val="384653"/>
                </a:solidFill>
                <a:latin typeface="Arial MT"/>
                <a:cs typeface="Arial MT"/>
              </a:rPr>
              <a:t>of</a:t>
            </a:r>
            <a:r>
              <a:rPr dirty="0" sz="1350" spc="-8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25">
                <a:solidFill>
                  <a:srgbClr val="384653"/>
                </a:solidFill>
                <a:latin typeface="Arial MT"/>
                <a:cs typeface="Arial MT"/>
              </a:rPr>
              <a:t>ResQ.</a:t>
            </a:r>
            <a:r>
              <a:rPr dirty="0" sz="1350" spc="-1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05">
                <a:solidFill>
                  <a:srgbClr val="384653"/>
                </a:solidFill>
                <a:latin typeface="Arial MT"/>
                <a:cs typeface="Arial MT"/>
              </a:rPr>
              <a:t>Our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GitHub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repository</a:t>
            </a: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5">
                <a:solidFill>
                  <a:srgbClr val="384653"/>
                </a:solidFill>
                <a:latin typeface="Arial MT"/>
                <a:cs typeface="Arial MT"/>
              </a:rPr>
              <a:t>offers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a</a:t>
            </a:r>
            <a:r>
              <a:rPr dirty="0" sz="1350" spc="-10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transparent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look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at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our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robust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architecture,</a:t>
            </a:r>
            <a:r>
              <a:rPr dirty="0" sz="1350" spc="-1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384653"/>
                </a:solidFill>
                <a:latin typeface="Arial MT"/>
                <a:cs typeface="Arial MT"/>
              </a:rPr>
              <a:t>smart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algorithms,</a:t>
            </a:r>
            <a:r>
              <a:rPr dirty="0" sz="1350" spc="-1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and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the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collaborative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development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behind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our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uni</a:t>
            </a:r>
            <a:r>
              <a:rPr dirty="0" sz="1250" spc="-60">
                <a:solidFill>
                  <a:srgbClr val="384653"/>
                </a:solidFill>
                <a:latin typeface="Microsoft Sans Serif"/>
                <a:cs typeface="Microsoft Sans Serif"/>
              </a:rPr>
              <a:t>ﬁ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ed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emergency</a:t>
            </a: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84653"/>
                </a:solidFill>
                <a:latin typeface="Arial MT"/>
                <a:cs typeface="Arial MT"/>
              </a:rPr>
              <a:t>lifeline.</a:t>
            </a:r>
            <a:r>
              <a:rPr dirty="0" sz="1350" spc="-12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Explore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the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code,</a:t>
            </a:r>
            <a:r>
              <a:rPr dirty="0" sz="1350" spc="-1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contribute</a:t>
            </a:r>
            <a:r>
              <a:rPr dirty="0" sz="1350" spc="-8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384653"/>
                </a:solidFill>
                <a:latin typeface="Arial MT"/>
                <a:cs typeface="Arial MT"/>
              </a:rPr>
              <a:t>to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our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mission,</a:t>
            </a:r>
            <a:r>
              <a:rPr dirty="0" sz="1350" spc="-11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or</a:t>
            </a:r>
            <a:r>
              <a:rPr dirty="0" sz="1350" spc="-6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384653"/>
                </a:solidFill>
                <a:latin typeface="Arial MT"/>
                <a:cs typeface="Arial MT"/>
              </a:rPr>
              <a:t>simply</a:t>
            </a:r>
            <a:r>
              <a:rPr dirty="0" sz="1350" spc="-9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learn</a:t>
            </a:r>
            <a:r>
              <a:rPr dirty="0" sz="1350" spc="-114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384653"/>
                </a:solidFill>
                <a:latin typeface="Arial MT"/>
                <a:cs typeface="Arial MT"/>
              </a:rPr>
              <a:t>more about</a:t>
            </a:r>
            <a:r>
              <a:rPr dirty="0" sz="1350" spc="-55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how</a:t>
            </a:r>
            <a:r>
              <a:rPr dirty="0" sz="1350" spc="-7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145">
                <a:solidFill>
                  <a:srgbClr val="384653"/>
                </a:solidFill>
                <a:latin typeface="Arial MT"/>
                <a:cs typeface="Arial MT"/>
              </a:rPr>
              <a:t>ResQ</a:t>
            </a:r>
            <a:r>
              <a:rPr dirty="0" sz="1350" spc="-60">
                <a:solidFill>
                  <a:srgbClr val="384653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384653"/>
                </a:solidFill>
                <a:latin typeface="Arial MT"/>
                <a:cs typeface="Arial MT"/>
              </a:rPr>
              <a:t>works.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4250" y="3680152"/>
            <a:ext cx="2565353" cy="435463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542181" y="4242565"/>
            <a:ext cx="41941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20">
                <a:latin typeface="Arial MT"/>
                <a:cs typeface="Arial MT"/>
              </a:rPr>
              <a:t>https://github.com/DanX06-</a:t>
            </a:r>
            <a:r>
              <a:rPr dirty="0" sz="1800" spc="-10">
                <a:latin typeface="Arial MT"/>
                <a:cs typeface="Arial MT"/>
              </a:rPr>
              <a:t>lab/ResQ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2025-06-20T19:43:17Z</dcterms:created>
  <dcterms:modified xsi:type="dcterms:W3CDTF">2025-06-20T19:43:17Z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2025-06-20T00:00:00Z</vt:filetime>
  </property>
  <property fmtid="{D5CDD505-2E9C-101B-9397-08002B2CF9AE}" pid="3" name="Producer">
    <vt:lpwstr>Skia/PDF m128</vt:lpwstr>
  </property>
  <property fmtid="{D5CDD505-2E9C-101B-9397-08002B2CF9AE}" pid="4" name="LastSaved">
    <vt:filetime>2025-06-20T00:00:00Z</vt:filetime>
  </property>
</Properties>
</file>